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gib uns Mut zum Hören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89,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105029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gib uns Mut zum Hören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auf das, was du uns sagst.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 danken dir,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dass du es mit uns wagst.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F4DEC-3F65-4AFC-2ADA-1F645A0E8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6D54F03-E510-60A4-FFA4-6B12F572F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89,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F4C62F0-9396-B4E5-7267-6B68F5B771E5}"/>
              </a:ext>
            </a:extLst>
          </p:cNvPr>
          <p:cNvSpPr/>
          <p:nvPr/>
        </p:nvSpPr>
        <p:spPr>
          <a:xfrm>
            <a:off x="895350" y="2028616"/>
            <a:ext cx="105029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gib uns Mut zum Dienen,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wo´s heute nötig 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danken dir,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du dann bei uns bist.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700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510AE-2D8C-A35C-B97C-BAAD31474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A269205-DBE6-282E-7CF4-38D874CCC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89,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3735D97-D9AE-F1DB-6FF5-DD5B1F58B1A2}"/>
              </a:ext>
            </a:extLst>
          </p:cNvPr>
          <p:cNvSpPr/>
          <p:nvPr/>
        </p:nvSpPr>
        <p:spPr>
          <a:xfrm>
            <a:off x="895350" y="2028616"/>
            <a:ext cx="105029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gib uns Mut zur Stille,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zum Schweigen und zum </a:t>
            </a:r>
            <a:r>
              <a:rPr lang="de-DE" altLang="de-DE" sz="3200" dirty="0" err="1">
                <a:latin typeface="Arial" panose="020B0604020202020204" pitchFamily="34" charset="0"/>
              </a:rPr>
              <a:t>Ruhn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Wir danken dir,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willst uns Gutes tun.</a:t>
            </a:r>
          </a:p>
        </p:txBody>
      </p:sp>
    </p:spTree>
    <p:extLst>
      <p:ext uri="{BB962C8B-B14F-4D97-AF65-F5344CB8AC3E}">
        <p14:creationId xmlns:p14="http://schemas.microsoft.com/office/powerpoint/2010/main" val="1252783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D55D2-AED1-D30F-587D-CCD81A28B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D405D3E0-164A-6BA7-0214-EF63E61D6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89,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47A3516-BD9C-9A56-995C-706D1AA4AAEE}"/>
              </a:ext>
            </a:extLst>
          </p:cNvPr>
          <p:cNvSpPr/>
          <p:nvPr/>
        </p:nvSpPr>
        <p:spPr>
          <a:xfrm>
            <a:off x="895350" y="2028616"/>
            <a:ext cx="105029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gib uns Mut 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zum Glauben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dich, den einen Herrn.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danken dir,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bist uns nicht fern.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6523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2025-06-13T01:01:58Z</dcterms:modified>
</cp:coreProperties>
</file>