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78" y="122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4" y="2151727"/>
            <a:ext cx="88005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Dona nobis </a:t>
            </a:r>
            <a:r>
              <a:rPr lang="de-DE" altLang="de-DE" sz="3200" b="1" dirty="0" err="1">
                <a:latin typeface="Arial" panose="020B0604020202020204" pitchFamily="34" charset="0"/>
              </a:rPr>
              <a:t>pacem</a:t>
            </a:r>
            <a:endParaRPr lang="de-DE" altLang="de-DE" sz="3200" b="1" dirty="0">
              <a:latin typeface="Arial" panose="020B0604020202020204" pitchFamily="34" charset="0"/>
            </a:endParaRP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 84</a:t>
            </a:r>
          </a:p>
        </p:txBody>
      </p:sp>
      <p:sp>
        <p:nvSpPr>
          <p:cNvPr id="5" name="Rechteck 4"/>
          <p:cNvSpPr/>
          <p:nvPr/>
        </p:nvSpPr>
        <p:spPr>
          <a:xfrm>
            <a:off x="1956470" y="1507982"/>
            <a:ext cx="9608997" cy="431477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pt-BR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Dona nobis pacem, pacem,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pt-BR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dona nobis pacem.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pt-BR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Dona nobis pacem,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pt-BR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dona nobis pacem.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pt-BR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Dona nobis pacem, </a:t>
            </a:r>
          </a:p>
          <a:p>
            <a:pPr>
              <a:lnSpc>
                <a:spcPct val="93000"/>
              </a:lnSpc>
              <a:spcBef>
                <a:spcPts val="2250"/>
              </a:spcBef>
              <a:buClr>
                <a:srgbClr val="000000"/>
              </a:buClr>
              <a:buSzPct val="100000"/>
            </a:pPr>
            <a:r>
              <a:rPr lang="pt-BR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dona nobis pacem.</a:t>
            </a: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52</Words>
  <Application>Microsoft Office PowerPoint</Application>
  <PresentationFormat>Breitbild</PresentationFormat>
  <Paragraphs>12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10</cp:revision>
  <dcterms:created xsi:type="dcterms:W3CDTF">2021-02-13T13:45:06Z</dcterms:created>
  <dcterms:modified xsi:type="dcterms:W3CDTF">2021-02-25T15:50:01Z</dcterms:modified>
</cp:coreProperties>
</file>