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Gott hört dein Gebet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83,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83,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die Last der Welt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dir zu schaffen macht,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hört er dein Gebet.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dich Furcht befällt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vor der langen Nacht,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hört er dein Gebet.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A25D3-345F-246E-066D-399BC63AE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6E075BC6-8B64-0B2A-03FC-874E44D65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83,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CDD3924-9D10-F244-CCF4-68E0136381F8}"/>
              </a:ext>
            </a:extLst>
          </p:cNvPr>
          <p:cNvSpPr/>
          <p:nvPr/>
        </p:nvSpPr>
        <p:spPr>
          <a:xfrm>
            <a:off x="895350" y="1782395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hört dein Gebet,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hört auf dein Gebet.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versteht, was sein Kind bewegt.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Gott hört dein Gebet.</a:t>
            </a:r>
          </a:p>
        </p:txBody>
      </p:sp>
    </p:spTree>
    <p:extLst>
      <p:ext uri="{BB962C8B-B14F-4D97-AF65-F5344CB8AC3E}">
        <p14:creationId xmlns:p14="http://schemas.microsoft.com/office/powerpoint/2010/main" val="668920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26A1F-67F9-5924-0343-2118DD3EA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00DE1538-FE15-0218-2B69-E4062D4157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83,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24857E9-EB91-C8A4-BD5A-3473E0FCADF4}"/>
              </a:ext>
            </a:extLst>
          </p:cNvPr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du kraftlos bist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verzweifelt weinst,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hört er dein Gebet.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du ängstlich bist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dich selbst verneinst,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hört er dein Gebet. </a:t>
            </a:r>
          </a:p>
        </p:txBody>
      </p:sp>
    </p:spTree>
    <p:extLst>
      <p:ext uri="{BB962C8B-B14F-4D97-AF65-F5344CB8AC3E}">
        <p14:creationId xmlns:p14="http://schemas.microsoft.com/office/powerpoint/2010/main" val="1971314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93CC8-538E-DA9D-CA66-F3AC2952F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F2BCF42C-34B7-AC00-E0BE-AFF9A734F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83,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ECDDB74-3289-344C-AC46-4E7504675C4A}"/>
              </a:ext>
            </a:extLst>
          </p:cNvPr>
          <p:cNvSpPr/>
          <p:nvPr/>
        </p:nvSpPr>
        <p:spPr>
          <a:xfrm>
            <a:off x="895350" y="1782395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hört dein Gebet,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hört auf dein Gebet.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versteht, was sein Kind bewegt.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Gott hört dein Gebet.</a:t>
            </a:r>
          </a:p>
        </p:txBody>
      </p:sp>
    </p:spTree>
    <p:extLst>
      <p:ext uri="{BB962C8B-B14F-4D97-AF65-F5344CB8AC3E}">
        <p14:creationId xmlns:p14="http://schemas.microsoft.com/office/powerpoint/2010/main" val="3462442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720923-E7A0-0B85-D65E-CD1C64AE0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FEAC8816-AAD4-B0E8-077B-3A3249880A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83,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B4522853-2E33-DD25-0EC7-97B5B9875D7C}"/>
              </a:ext>
            </a:extLst>
          </p:cNvPr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die Menschheit vor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ihrem Ende steht,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hört er dein Gebet.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die Sonne sinkt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die Welt vergeht,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hört er dein Gebet. </a:t>
            </a:r>
          </a:p>
        </p:txBody>
      </p:sp>
    </p:spTree>
    <p:extLst>
      <p:ext uri="{BB962C8B-B14F-4D97-AF65-F5344CB8AC3E}">
        <p14:creationId xmlns:p14="http://schemas.microsoft.com/office/powerpoint/2010/main" val="2794421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BB884-275D-84AE-2A01-D50EA4D94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8262259C-BB90-54E8-7554-3C6BB6C20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83,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E813AF2B-1E0A-0935-375D-C5229B92C0ED}"/>
              </a:ext>
            </a:extLst>
          </p:cNvPr>
          <p:cNvSpPr/>
          <p:nvPr/>
        </p:nvSpPr>
        <p:spPr>
          <a:xfrm>
            <a:off x="895350" y="1782395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 hört dein Gebet,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hört auf dein Gebet.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versteht, was sein Kind bewegt.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Gott hört dein Gebet.</a:t>
            </a:r>
          </a:p>
        </p:txBody>
      </p:sp>
    </p:spTree>
    <p:extLst>
      <p:ext uri="{BB962C8B-B14F-4D97-AF65-F5344CB8AC3E}">
        <p14:creationId xmlns:p14="http://schemas.microsoft.com/office/powerpoint/2010/main" val="371461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</Words>
  <Application>Microsoft Office PowerPoint</Application>
  <PresentationFormat>Breitbild</PresentationFormat>
  <Paragraphs>29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2024-10-26T11:09:27Z</dcterms:modified>
</cp:coreProperties>
</file>