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69708"/>
            <a:ext cx="9620250" cy="2318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Vater, unser Vater,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alle Ehre deinem Namen!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Vater, unser Vater,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bis ans Ende der Zeiten. Amen!</a:t>
            </a:r>
          </a:p>
        </p:txBody>
      </p:sp>
    </p:spTree>
    <p:extLst>
      <p:ext uri="{BB962C8B-B14F-4D97-AF65-F5344CB8AC3E}">
        <p14:creationId xmlns:p14="http://schemas.microsoft.com/office/powerpoint/2010/main" val="384526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Vater, unser Vater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82, Strophen 1 bis 6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69708"/>
            <a:ext cx="9620250" cy="2318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 zu uns wie ein Vater,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der sein Kind nie vergisst.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trotz all seiner Größe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immer ansprechbar ist.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69708"/>
            <a:ext cx="9620250" cy="2318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Vater, unser Vater,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alle Ehre deinem Namen!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Vater, unser Vater,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bis ans Ende der Zeiten. Amen!</a:t>
            </a:r>
          </a:p>
        </p:txBody>
      </p:sp>
    </p:spTree>
    <p:extLst>
      <p:ext uri="{BB962C8B-B14F-4D97-AF65-F5344CB8AC3E}">
        <p14:creationId xmlns:p14="http://schemas.microsoft.com/office/powerpoint/2010/main" val="4132861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82, Strophen 2 &amp;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08175"/>
            <a:ext cx="9620250" cy="5180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 Herrschaft soll kommen.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Das, was du willst,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geschehn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der Erde, im Himmel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sollen alle es sehn.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Gib uns das, was wir brauchen,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gib uns heut unser Brot.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vergib uns den Aufstand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gegen dich und dein Gebot.</a:t>
            </a:r>
          </a:p>
        </p:txBody>
      </p:sp>
    </p:spTree>
    <p:extLst>
      <p:ext uri="{BB962C8B-B14F-4D97-AF65-F5344CB8AC3E}">
        <p14:creationId xmlns:p14="http://schemas.microsoft.com/office/powerpoint/2010/main" val="4285184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69708"/>
            <a:ext cx="9620250" cy="2318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Vater, unser Vater,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alle Ehre deinem Namen!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Vater, unser Vater,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bis ans Ende der Zeiten. Amen!</a:t>
            </a:r>
          </a:p>
        </p:txBody>
      </p:sp>
    </p:spTree>
    <p:extLst>
      <p:ext uri="{BB962C8B-B14F-4D97-AF65-F5344CB8AC3E}">
        <p14:creationId xmlns:p14="http://schemas.microsoft.com/office/powerpoint/2010/main" val="1092202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82, Strophen 4 &amp;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08175"/>
            <a:ext cx="9620250" cy="5180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Lehre uns zu vergeben,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so wie du uns vergibst.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Lass uns treu zu dir stehen,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so wie du immer liebst.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Nimm Gedanken des Zweifels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und der Anfechtung fort.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 uns frei von dem Bösen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durch dein mächtiges Wort.</a:t>
            </a:r>
          </a:p>
        </p:txBody>
      </p:sp>
    </p:spTree>
    <p:extLst>
      <p:ext uri="{BB962C8B-B14F-4D97-AF65-F5344CB8AC3E}">
        <p14:creationId xmlns:p14="http://schemas.microsoft.com/office/powerpoint/2010/main" val="3013787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69708"/>
            <a:ext cx="9620250" cy="2318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Vater, unser Vater,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alle Ehre deinem Namen!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Vater, unser Vater,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bis ans Ende der Zeiten. Amen!</a:t>
            </a:r>
          </a:p>
        </p:txBody>
      </p:sp>
    </p:spTree>
    <p:extLst>
      <p:ext uri="{BB962C8B-B14F-4D97-AF65-F5344CB8AC3E}">
        <p14:creationId xmlns:p14="http://schemas.microsoft.com/office/powerpoint/2010/main" val="954723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82,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69708"/>
            <a:ext cx="9620250" cy="2318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 Macht hat kein Ende,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wir vertrauen darauf.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 ein herrlicher Herrscher,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und dein Reich hört nie auf.</a:t>
            </a:r>
          </a:p>
        </p:txBody>
      </p:sp>
    </p:spTree>
    <p:extLst>
      <p:ext uri="{BB962C8B-B14F-4D97-AF65-F5344CB8AC3E}">
        <p14:creationId xmlns:p14="http://schemas.microsoft.com/office/powerpoint/2010/main" val="1300135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366</Words>
  <Application>Microsoft Office PowerPoint</Application>
  <PresentationFormat>Breitbild</PresentationFormat>
  <Paragraphs>35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15</cp:revision>
  <dcterms:created xsi:type="dcterms:W3CDTF">2021-02-13T13:45:06Z</dcterms:created>
  <dcterms:modified xsi:type="dcterms:W3CDTF">2021-11-18T16:24:18Z</dcterms:modified>
</cp:coreProperties>
</file>