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Welch ein Freund ist unser Jesus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77,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77,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16203" y="1108621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Welch ein Freund ist unser Jesus,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o wie hoch ist er erhöht!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hat uns mit Gott versöhnet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vertritt uns im Gebet.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mag sagen und ermessen,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wieviel Segen uns entgeht,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wir nicht zu ihm uns wenden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ihn suchen im Gebet!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77,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516203" y="1108621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des Feindes Macht uns drohet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manch Sturm rings um uns weht,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brauchen wir uns nicht zu fürchten,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wir gläubig im Gebet.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 erweist sich Jesu Treue,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wie er uns zur Seite steht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als ein mächtiger Erretter,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erhört ein ernst Gebet.</a:t>
            </a:r>
          </a:p>
        </p:txBody>
      </p:sp>
    </p:spTree>
    <p:extLst>
      <p:ext uri="{BB962C8B-B14F-4D97-AF65-F5344CB8AC3E}">
        <p14:creationId xmlns:p14="http://schemas.microsoft.com/office/powerpoint/2010/main" val="2573082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77,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516203" y="1108621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Sind mit Sorgen wir beladen,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es frühe oder spät,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hilft uns sicher unser Jesus,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fliehn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zu ihm wir im Gebet.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Sind von Freunden wir verlassen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wir gehen ins Gebet,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o, so ist uns Jesus alles: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König, Priester und Prophet.</a:t>
            </a:r>
          </a:p>
        </p:txBody>
      </p:sp>
    </p:spTree>
    <p:extLst>
      <p:ext uri="{BB962C8B-B14F-4D97-AF65-F5344CB8AC3E}">
        <p14:creationId xmlns:p14="http://schemas.microsoft.com/office/powerpoint/2010/main" val="1933628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7</cp:revision>
  <dcterms:created xsi:type="dcterms:W3CDTF">2021-02-13T13:45:06Z</dcterms:created>
  <dcterms:modified xsi:type="dcterms:W3CDTF">2021-10-08T01:00:13Z</dcterms:modified>
</cp:coreProperties>
</file>