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Wir suchen deine Nähe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69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suchen deine Nähe. Wir sehnen uns nach dir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spüren doch: Wir sind nicht offen dafür.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sind noch so beschäftigt mit unsrer kleinen Welt.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wollen bei dir lernen, was wirklich zählt.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Kyrie, Kyrie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Herr, erbarme dich.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Christus erbarme dich.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1714043"/>
            <a:ext cx="10467362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bringen unsre Lasten, den Hass, der uns verzehrt.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So viel in unserm Leben läuft noch verkehrt.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 wir erreichen wollten, wir haben´s nicht geschafft.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bitten dich: Herr, schenke uns dazu Kraft!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Kyrie, Kyrie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Herr, erbarme dich.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Christus erbarme dich.</a:t>
            </a:r>
          </a:p>
        </p:txBody>
      </p:sp>
    </p:spTree>
    <p:extLst>
      <p:ext uri="{BB962C8B-B14F-4D97-AF65-F5344CB8AC3E}">
        <p14:creationId xmlns:p14="http://schemas.microsoft.com/office/powerpoint/2010/main" val="356148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1714043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haben viel zu wenig nach deiner Sicht gefragt.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haben kaum beachtet, was dein Wort sagt.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bitten um Vergebung für Habgier, Lüge, Streit.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wir so oft versagten, tut uns so leid.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Kyrie, Kyrie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Herr, erbarme dich.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eleison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Christus erbarme dich.</a:t>
            </a:r>
          </a:p>
        </p:txBody>
      </p:sp>
    </p:spTree>
    <p:extLst>
      <p:ext uri="{BB962C8B-B14F-4D97-AF65-F5344CB8AC3E}">
        <p14:creationId xmlns:p14="http://schemas.microsoft.com/office/powerpoint/2010/main" val="132429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2021-02-25T15:56:36Z</dcterms:modified>
</cp:coreProperties>
</file>