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8005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Halleluja! Lobet Gott in seinem Heiligtum 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68,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Halleluja! Lobet Gott in seinem Heiligtum,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lobet ihn in der Feste seiner Macht!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Lobet ihn für seine Taten, lobet ihn,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lobet ihn in seiner großen Herrlichkeit!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Odem hat, lobe den Herrn!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Halleluja!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Odem hat, lobe den Herrn!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Halleluja! </a:t>
            </a:r>
          </a:p>
        </p:txBody>
      </p:sp>
    </p:spTree>
    <p:extLst>
      <p:ext uri="{BB962C8B-B14F-4D97-AF65-F5344CB8AC3E}">
        <p14:creationId xmlns:p14="http://schemas.microsoft.com/office/powerpoint/2010/main" val="215946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Lobet ihn mit den Posaunen, lobet ihn,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lobet ihn mit Psalter und mit Harfen!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Lobet ihn mit Pauken und mit Reigen.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Lobet ihn mit Saiten und mit Pfeifen. </a:t>
            </a:r>
          </a:p>
        </p:txBody>
      </p:sp>
    </p:spTree>
    <p:extLst>
      <p:ext uri="{BB962C8B-B14F-4D97-AF65-F5344CB8AC3E}">
        <p14:creationId xmlns:p14="http://schemas.microsoft.com/office/powerpoint/2010/main" val="120788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Odem hat, lobe den Herrn!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Halleluja!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Odem hat, lobe den Herrn!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Halleluja! </a:t>
            </a:r>
          </a:p>
        </p:txBody>
      </p:sp>
    </p:spTree>
    <p:extLst>
      <p:ext uri="{BB962C8B-B14F-4D97-AF65-F5344CB8AC3E}">
        <p14:creationId xmlns:p14="http://schemas.microsoft.com/office/powerpoint/2010/main" val="326225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Halleluja! Lobet Gott in seinem Heiligtum,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lobet ihn in der Feste seiner Macht!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Lobet ihn mit hellen Zimbeln, lobet ihn.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Lobet ihn mit wohlklingenden Zimbeln. </a:t>
            </a:r>
          </a:p>
        </p:txBody>
      </p:sp>
    </p:spTree>
    <p:extLst>
      <p:ext uri="{BB962C8B-B14F-4D97-AF65-F5344CB8AC3E}">
        <p14:creationId xmlns:p14="http://schemas.microsoft.com/office/powerpoint/2010/main" val="338906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68,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828822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Odem hat, lobe den Herrn!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Halleluja!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Alles, was Odem hat, lobe den Herrn!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Halleluja! </a:t>
            </a:r>
          </a:p>
        </p:txBody>
      </p:sp>
    </p:spTree>
    <p:extLst>
      <p:ext uri="{BB962C8B-B14F-4D97-AF65-F5344CB8AC3E}">
        <p14:creationId xmlns:p14="http://schemas.microsoft.com/office/powerpoint/2010/main" val="563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Breitbild</PresentationFormat>
  <Paragraphs>35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2021-02-25T15:45:14Z</dcterms:modified>
</cp:coreProperties>
</file>