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65,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dann jauchzt mein Herz dir,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großer Herrscher zu: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groß bist du, wie groß bist du!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Dann jauchzt mein Herz dir,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großer Herrscher zu: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groß bist du, wie groß bist du! </a:t>
            </a:r>
          </a:p>
        </p:txBody>
      </p:sp>
    </p:spTree>
    <p:extLst>
      <p:ext uri="{BB962C8B-B14F-4D97-AF65-F5344CB8AC3E}">
        <p14:creationId xmlns:p14="http://schemas.microsoft.com/office/powerpoint/2010/main" val="1916959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Du großer Gott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65, Strophen 1 </a:t>
            </a:r>
            <a:r>
              <a:rPr lang="de-DE" altLang="de-DE" sz="3200">
                <a:latin typeface="Arial" panose="020B0604020202020204" pitchFamily="34" charset="0"/>
              </a:rPr>
              <a:t>bis 4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65,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großer Gott,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wenn ich die Welt betrachte,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du geschaffen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durch dein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Allmachtswort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ich auf alle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jene Wesen achte,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du regierst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nährest fort und fort,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65,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dann jauchzt mein Herz dir,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großer Herrscher zu: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groß bist du, wie groß bist du!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Dann jauchzt mein Herz dir,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großer Herrscher zu: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groß bist du, wie groß bist du! </a:t>
            </a:r>
          </a:p>
        </p:txBody>
      </p:sp>
    </p:spTree>
    <p:extLst>
      <p:ext uri="{BB962C8B-B14F-4D97-AF65-F5344CB8AC3E}">
        <p14:creationId xmlns:p14="http://schemas.microsoft.com/office/powerpoint/2010/main" val="2349987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65,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Blick ich empor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 jenen lichten Höhen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seh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die Sonne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strahlen wunderbar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seh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den Mond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des Nachts am Himmel stehen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all der Sterne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unzählbare Schar, </a:t>
            </a:r>
          </a:p>
        </p:txBody>
      </p:sp>
    </p:spTree>
    <p:extLst>
      <p:ext uri="{BB962C8B-B14F-4D97-AF65-F5344CB8AC3E}">
        <p14:creationId xmlns:p14="http://schemas.microsoft.com/office/powerpoint/2010/main" val="598389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65,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dann jauchzt mein Herz dir,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großer Herrscher zu: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groß bist du, wie groß bist du!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Dann jauchzt mein Herz dir,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großer Herrscher zu: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groß bist du, wie groß bist du! </a:t>
            </a:r>
          </a:p>
        </p:txBody>
      </p:sp>
    </p:spTree>
    <p:extLst>
      <p:ext uri="{BB962C8B-B14F-4D97-AF65-F5344CB8AC3E}">
        <p14:creationId xmlns:p14="http://schemas.microsoft.com/office/powerpoint/2010/main" val="2471841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65,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mir der Herr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seinem Wort begegnet,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ich die großen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Gnadentaten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seh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wie er das Volk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des Eigentums gesegnet,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wie er´s geliebt,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begnadigt je und je, </a:t>
            </a:r>
          </a:p>
        </p:txBody>
      </p:sp>
    </p:spTree>
    <p:extLst>
      <p:ext uri="{BB962C8B-B14F-4D97-AF65-F5344CB8AC3E}">
        <p14:creationId xmlns:p14="http://schemas.microsoft.com/office/powerpoint/2010/main" val="3401552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65,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dann jauchzt mein Herz dir,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großer Herrscher zu: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groß bist du, wie groß bist du!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Dann jauchzt mein Herz dir,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großer Herrscher zu: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groß bist du, wie groß bist du! </a:t>
            </a:r>
          </a:p>
        </p:txBody>
      </p:sp>
    </p:spTree>
    <p:extLst>
      <p:ext uri="{BB962C8B-B14F-4D97-AF65-F5344CB8AC3E}">
        <p14:creationId xmlns:p14="http://schemas.microsoft.com/office/powerpoint/2010/main" val="412113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65,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seh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ich Jesus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auf der Erde wandeln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in Knechtsgestalt,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voll Lieb und großer Huld,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ich im Geiste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seh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sein göttlich Handeln,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am Kreuz bezahlen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vieler Sünder Schuld, </a:t>
            </a:r>
          </a:p>
        </p:txBody>
      </p:sp>
    </p:spTree>
    <p:extLst>
      <p:ext uri="{BB962C8B-B14F-4D97-AF65-F5344CB8AC3E}">
        <p14:creationId xmlns:p14="http://schemas.microsoft.com/office/powerpoint/2010/main" val="124983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445</Words>
  <Application>Microsoft Office PowerPoint</Application>
  <PresentationFormat>Breitbild</PresentationFormat>
  <Paragraphs>37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13</cp:revision>
  <dcterms:created xsi:type="dcterms:W3CDTF">2021-02-13T13:45:06Z</dcterms:created>
  <dcterms:modified xsi:type="dcterms:W3CDTF">2024-04-21T00:13:53Z</dcterms:modified>
</cp:coreProperties>
</file>