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Lobe den Herren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55, Strophen 1 bis 5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55,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36083" y="1356281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Lobe den Herren,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den mächtigen König der Ehren,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meine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geliebete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Seele,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das ist mein Begehren.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Kommet zuhauf,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Psalter und Harfe, wacht auf,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lasset den Lobgesang hören!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55,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36083" y="1356281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Lobe den Herren,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der alles so herrlich regieret,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der dich auf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Adelers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Fittichen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sicher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geführet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der dich erhält,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wie es dir selber gefällt;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hast du nicht dieses verspüret? </a:t>
            </a:r>
          </a:p>
        </p:txBody>
      </p:sp>
    </p:spTree>
    <p:extLst>
      <p:ext uri="{BB962C8B-B14F-4D97-AF65-F5344CB8AC3E}">
        <p14:creationId xmlns:p14="http://schemas.microsoft.com/office/powerpoint/2010/main" val="42149580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55,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36083" y="1356281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Lobe den Herren,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der künstlich und fein dich bereitet,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der dir Gesundheit verliehen,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dich freundlich geleitet.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In wie viel Not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hat nicht der gnädige Gott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über dir Flügel gebreitet! </a:t>
            </a:r>
          </a:p>
        </p:txBody>
      </p:sp>
    </p:spTree>
    <p:extLst>
      <p:ext uri="{BB962C8B-B14F-4D97-AF65-F5344CB8AC3E}">
        <p14:creationId xmlns:p14="http://schemas.microsoft.com/office/powerpoint/2010/main" val="30288464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55,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836083" y="1356281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Lobe den Herren,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der sichtbar dein Leben gesegnet,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der aus dem Himmel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mit Strömen der Liebe geregnet.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Denke daran,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was der Allmächtige kann,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der dir mit Liebe begegnet!</a:t>
            </a:r>
          </a:p>
        </p:txBody>
      </p:sp>
    </p:spTree>
    <p:extLst>
      <p:ext uri="{BB962C8B-B14F-4D97-AF65-F5344CB8AC3E}">
        <p14:creationId xmlns:p14="http://schemas.microsoft.com/office/powerpoint/2010/main" val="1115464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55, Strophe 5</a:t>
            </a:r>
          </a:p>
        </p:txBody>
      </p:sp>
      <p:sp>
        <p:nvSpPr>
          <p:cNvPr id="5" name="Rechteck 4"/>
          <p:cNvSpPr/>
          <p:nvPr/>
        </p:nvSpPr>
        <p:spPr>
          <a:xfrm>
            <a:off x="836083" y="1356281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Lobe den Herren,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was in mir ist, lobe den Namen.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Alles, was Odem hat,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lobe mit Abrahams Samen.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ist dein Licht,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  Seele, vergiss es ja nicht.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Lob ihn in Ewigkeit! Amen.</a:t>
            </a:r>
          </a:p>
        </p:txBody>
      </p:sp>
    </p:spTree>
    <p:extLst>
      <p:ext uri="{BB962C8B-B14F-4D97-AF65-F5344CB8AC3E}">
        <p14:creationId xmlns:p14="http://schemas.microsoft.com/office/powerpoint/2010/main" val="42291652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276</Words>
  <Application>Microsoft Office PowerPoint</Application>
  <PresentationFormat>Breitbild</PresentationFormat>
  <Paragraphs>30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10</cp:revision>
  <dcterms:created xsi:type="dcterms:W3CDTF">2021-02-13T13:45:06Z</dcterms:created>
  <dcterms:modified xsi:type="dcterms:W3CDTF">2022-09-02T09:47:50Z</dcterms:modified>
</cp:coreProperties>
</file>