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Du meine Seele singe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46, Strophen 1 bis 7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46,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767416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meine Seele, singe,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wohlauf und singe schön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dem, welchem alle Dinge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 Dienst und Willen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will den Herren droben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hier preisen auf der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Erd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will ihn herzlich loben,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lang ich leben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werd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46,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767416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Wohl dem, der einzig schauet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nach Jakobs Gott und Heil!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Wer dem sich anvertrauet,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hat das beste Teil,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höchste Gut erlesen,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 schönsten Schatz geliebt;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sein Herz und ganzes Wesen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bleibt ewig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unbetrübt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41086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46,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767416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Hier sind die starken Kräfte,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unerschöpfte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Macht;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weisen die Geschäfte,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seine Hand gemacht;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Himmel und die Erde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ihrem ganzen Heer,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Fisch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unzählge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Herde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im großen wilden Meer. </a:t>
            </a:r>
          </a:p>
        </p:txBody>
      </p:sp>
    </p:spTree>
    <p:extLst>
      <p:ext uri="{BB962C8B-B14F-4D97-AF65-F5344CB8AC3E}">
        <p14:creationId xmlns:p14="http://schemas.microsoft.com/office/powerpoint/2010/main" val="422579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46,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1767416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Hier sind die treuen Sinnen,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niemand Unrecht tun,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 denen Gutes gönnen,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in der Treu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beruhn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hält sein Wort mit Freuden,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was er spricht,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geschicht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wer Gewalt muss leiden,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 schützt er im Gericht. </a:t>
            </a:r>
          </a:p>
        </p:txBody>
      </p:sp>
    </p:spTree>
    <p:extLst>
      <p:ext uri="{BB962C8B-B14F-4D97-AF65-F5344CB8AC3E}">
        <p14:creationId xmlns:p14="http://schemas.microsoft.com/office/powerpoint/2010/main" val="2438248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46,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1767416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weiß viel tausend Weisen,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 retten aus dem Tod,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ernährt und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gibet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Speisen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zur Zeit der Hungersnot,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macht schöne rote Wangen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oft bei geringem Mahl;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die da sind gefangen,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reißt er aus der Qual. </a:t>
            </a:r>
          </a:p>
        </p:txBody>
      </p:sp>
    </p:spTree>
    <p:extLst>
      <p:ext uri="{BB962C8B-B14F-4D97-AF65-F5344CB8AC3E}">
        <p14:creationId xmlns:p14="http://schemas.microsoft.com/office/powerpoint/2010/main" val="1644189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46, Strophe 6</a:t>
            </a:r>
          </a:p>
        </p:txBody>
      </p:sp>
      <p:sp>
        <p:nvSpPr>
          <p:cNvPr id="5" name="Rechteck 4"/>
          <p:cNvSpPr/>
          <p:nvPr/>
        </p:nvSpPr>
        <p:spPr>
          <a:xfrm>
            <a:off x="1767416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ist das Licht der Blinden,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erleuchtet ihr Gesicht,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die sich schwach befinden,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stellt er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aufgericht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liebet alle Frommen,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die ihm günstig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seind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finden, wenn sie kommen,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an ihm den besten Freund. </a:t>
            </a:r>
          </a:p>
        </p:txBody>
      </p:sp>
    </p:spTree>
    <p:extLst>
      <p:ext uri="{BB962C8B-B14F-4D97-AF65-F5344CB8AC3E}">
        <p14:creationId xmlns:p14="http://schemas.microsoft.com/office/powerpoint/2010/main" val="1695994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46, Strophe 7</a:t>
            </a:r>
          </a:p>
        </p:txBody>
      </p:sp>
      <p:sp>
        <p:nvSpPr>
          <p:cNvPr id="5" name="Rechteck 4"/>
          <p:cNvSpPr/>
          <p:nvPr/>
        </p:nvSpPr>
        <p:spPr>
          <a:xfrm>
            <a:off x="1767416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Ach ich bin viel zu wenig,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 rühmen seinen Ruhm;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Herr allein ist König,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ich eine welke Blum.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Jedoch weil ich gehöre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gen Zion in sein Zelt,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ists billig, dass ich mehre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sein Lob vor aller Welt. </a:t>
            </a:r>
          </a:p>
        </p:txBody>
      </p:sp>
    </p:spTree>
    <p:extLst>
      <p:ext uri="{BB962C8B-B14F-4D97-AF65-F5344CB8AC3E}">
        <p14:creationId xmlns:p14="http://schemas.microsoft.com/office/powerpoint/2010/main" val="3588967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449</Words>
  <Application>Microsoft Office PowerPoint</Application>
  <PresentationFormat>Breitbild</PresentationFormat>
  <Paragraphs>40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2022-03-31T09:37:21Z</dcterms:modified>
</cp:coreProperties>
</file>