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Jesus, wir sehen auf dich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45,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48003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wir sehen auf dich.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Liebe, die will uns verändern,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in uns spiegelt sich deine Herrlichkeit.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wir sehen auf dich.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948003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wir hören auf dich.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hast Worte des ewigen Lebens,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und wir haben erkannt: Du bist Christus.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wir hören auf dich.</a:t>
            </a:r>
          </a:p>
        </p:txBody>
      </p:sp>
    </p:spTree>
    <p:extLst>
      <p:ext uri="{BB962C8B-B14F-4D97-AF65-F5344CB8AC3E}">
        <p14:creationId xmlns:p14="http://schemas.microsoft.com/office/powerpoint/2010/main" val="3730899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45,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948003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wir warten auf dich.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wirst kommen nach deiner Verheißung.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 Menschen, sie werden dich sehen.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wir warten auf dich.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29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15</cp:revision>
  <dcterms:created xsi:type="dcterms:W3CDTF">2021-02-13T13:45:06Z</dcterms:created>
  <dcterms:modified xsi:type="dcterms:W3CDTF">2021-04-10T08:54:48Z</dcterms:modified>
</cp:coreProperties>
</file>