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0961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Groß ist der Herr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43,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43, Strophe 1 (de)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4923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latin typeface="Arial" panose="020B0604020202020204" pitchFamily="34" charset="0"/>
              </a:rPr>
              <a:t>Groß ist der Herr, er ist heilig und wahr.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Kraft offenbart seine Liebe.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Groß ist der Herr, gerecht und treu.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Gnade bezeugt: Er ist Liebe.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Groß ist der Herr, ihm gebührt alle Ehre.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Groß ist der Herr, ihm gebührt alles Lob.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Groß ist der Herr, wir beten ihn an, wir beten ihn an!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Groß ist der Herr! Groß ist der Herr! 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43, Strophe 2 (de)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4923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latin typeface="Arial" panose="020B0604020202020204" pitchFamily="34" charset="0"/>
              </a:rPr>
              <a:t>Groß ist der Herr, er ist heilig und wahr.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Kraft offenbart seine Liebe.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Groß ist der Herr, gerecht und treu.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Gnade bezeugt: Er ist Liebe.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Groß bist du, Herr, dir gebührt alle Ehre.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Groß bist du, Herr, dir gebührt alles Lob.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Groß bist du, Herr, wir beten dich an, wir beten dich an!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Groß bist du, Herr! Groß bist du, Herr!</a:t>
            </a:r>
          </a:p>
        </p:txBody>
      </p:sp>
    </p:spTree>
    <p:extLst>
      <p:ext uri="{BB962C8B-B14F-4D97-AF65-F5344CB8AC3E}">
        <p14:creationId xmlns:p14="http://schemas.microsoft.com/office/powerpoint/2010/main" val="2454934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43, Strophe 1 (en)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12289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Lord,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 and just,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by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power </a:t>
            </a:r>
            <a:r>
              <a:rPr lang="de-DE" altLang="de-DE" sz="3200" dirty="0" err="1">
                <a:latin typeface="Arial" panose="020B0604020202020204" pitchFamily="34" charset="0"/>
              </a:rPr>
              <a:t>we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trust</a:t>
            </a:r>
            <a:r>
              <a:rPr lang="de-DE" altLang="de-DE" sz="3200" dirty="0">
                <a:latin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r>
              <a:rPr lang="en-US" altLang="de-DE" sz="3200" dirty="0">
                <a:latin typeface="Arial" panose="020B0604020202020204" pitchFamily="34" charset="0"/>
              </a:rPr>
              <a:t>Great is the Lord, he is faithful and true,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by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mercy</a:t>
            </a:r>
            <a:r>
              <a:rPr lang="de-DE" altLang="de-DE" sz="3200" dirty="0">
                <a:latin typeface="Arial" panose="020B0604020202020204" pitchFamily="34" charset="0"/>
              </a:rPr>
              <a:t> he </a:t>
            </a:r>
            <a:r>
              <a:rPr lang="de-DE" altLang="de-DE" sz="3200" dirty="0" err="1">
                <a:latin typeface="Arial" panose="020B0604020202020204" pitchFamily="34" charset="0"/>
              </a:rPr>
              <a:t>proves</a:t>
            </a:r>
            <a:r>
              <a:rPr lang="de-DE" altLang="de-DE" sz="3200" dirty="0">
                <a:latin typeface="Arial" panose="020B0604020202020204" pitchFamily="34" charset="0"/>
              </a:rPr>
              <a:t>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 and </a:t>
            </a:r>
            <a:r>
              <a:rPr lang="de-DE" altLang="de-DE" sz="3200" dirty="0" err="1">
                <a:latin typeface="Arial" panose="020B0604020202020204" pitchFamily="34" charset="0"/>
              </a:rPr>
              <a:t>worthy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glory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en-US" altLang="de-DE" sz="3200" dirty="0">
                <a:latin typeface="Arial" panose="020B0604020202020204" pitchFamily="34" charset="0"/>
              </a:rPr>
              <a:t>great is the Lord and worthy of praise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up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voice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up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voice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great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Lord, </a:t>
            </a:r>
            <a:r>
              <a:rPr lang="de-DE" altLang="de-DE" sz="3200" dirty="0" err="1">
                <a:latin typeface="Arial" panose="020B0604020202020204" pitchFamily="34" charset="0"/>
              </a:rPr>
              <a:t>great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Lord.</a:t>
            </a:r>
          </a:p>
        </p:txBody>
      </p:sp>
    </p:spTree>
    <p:extLst>
      <p:ext uri="{BB962C8B-B14F-4D97-AF65-F5344CB8AC3E}">
        <p14:creationId xmlns:p14="http://schemas.microsoft.com/office/powerpoint/2010/main" val="365319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43, Strophe 2 (en)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4923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Lord,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 and just,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by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power </a:t>
            </a:r>
            <a:r>
              <a:rPr lang="de-DE" altLang="de-DE" sz="3200" dirty="0" err="1">
                <a:latin typeface="Arial" panose="020B0604020202020204" pitchFamily="34" charset="0"/>
              </a:rPr>
              <a:t>we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trust</a:t>
            </a:r>
            <a:r>
              <a:rPr lang="de-DE" altLang="de-DE" sz="3200" dirty="0">
                <a:latin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r>
              <a:rPr lang="en-US" altLang="de-DE" sz="3200" dirty="0">
                <a:latin typeface="Arial" panose="020B0604020202020204" pitchFamily="34" charset="0"/>
              </a:rPr>
              <a:t>Great is the Lord, he is faithful and true,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by </a:t>
            </a:r>
            <a:r>
              <a:rPr lang="de-DE" altLang="de-DE" sz="3200" dirty="0" err="1">
                <a:latin typeface="Arial" panose="020B0604020202020204" pitchFamily="34" charset="0"/>
              </a:rPr>
              <a:t>his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mercy</a:t>
            </a:r>
            <a:r>
              <a:rPr lang="de-DE" altLang="de-DE" sz="3200" dirty="0">
                <a:latin typeface="Arial" panose="020B0604020202020204" pitchFamily="34" charset="0"/>
              </a:rPr>
              <a:t> he </a:t>
            </a:r>
            <a:r>
              <a:rPr lang="de-DE" altLang="de-DE" sz="3200" dirty="0" err="1">
                <a:latin typeface="Arial" panose="020B0604020202020204" pitchFamily="34" charset="0"/>
              </a:rPr>
              <a:t>proves</a:t>
            </a:r>
            <a:r>
              <a:rPr lang="de-DE" altLang="de-DE" sz="3200" dirty="0">
                <a:latin typeface="Arial" panose="020B0604020202020204" pitchFamily="34" charset="0"/>
              </a:rPr>
              <a:t>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, Lord, and </a:t>
            </a:r>
            <a:r>
              <a:rPr lang="de-DE" altLang="de-DE" sz="3200" dirty="0" err="1">
                <a:latin typeface="Arial" panose="020B0604020202020204" pitchFamily="34" charset="0"/>
              </a:rPr>
              <a:t>worthy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glory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en-US" altLang="de-DE" sz="3200" dirty="0">
                <a:latin typeface="Arial" panose="020B0604020202020204" pitchFamily="34" charset="0"/>
              </a:rPr>
              <a:t>great are you, Lord, and worthy of praise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Great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, Lord,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 </a:t>
            </a:r>
            <a:r>
              <a:rPr lang="de-DE" altLang="de-DE" sz="3200" dirty="0" err="1">
                <a:latin typeface="Arial" panose="020B0604020202020204" pitchFamily="34" charset="0"/>
              </a:rPr>
              <a:t>lift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up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voice</a:t>
            </a:r>
            <a:r>
              <a:rPr lang="de-DE" altLang="de-DE" sz="3200" dirty="0">
                <a:latin typeface="Arial" panose="020B0604020202020204" pitchFamily="34" charset="0"/>
              </a:rPr>
              <a:t>, I </a:t>
            </a:r>
            <a:r>
              <a:rPr lang="de-DE" altLang="de-DE" sz="3200" dirty="0" err="1">
                <a:latin typeface="Arial" panose="020B0604020202020204" pitchFamily="34" charset="0"/>
              </a:rPr>
              <a:t>lift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up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voice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great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, Lord, </a:t>
            </a:r>
            <a:r>
              <a:rPr lang="de-DE" altLang="de-DE" sz="3200" dirty="0" err="1">
                <a:latin typeface="Arial" panose="020B0604020202020204" pitchFamily="34" charset="0"/>
              </a:rPr>
              <a:t>great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, Lord.</a:t>
            </a:r>
          </a:p>
        </p:txBody>
      </p:sp>
    </p:spTree>
    <p:extLst>
      <p:ext uri="{BB962C8B-B14F-4D97-AF65-F5344CB8AC3E}">
        <p14:creationId xmlns:p14="http://schemas.microsoft.com/office/powerpoint/2010/main" val="2870904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Microsoft Office PowerPoint</Application>
  <PresentationFormat>Breitbild</PresentationFormat>
  <Paragraphs>34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2023-04-14T15:04:27Z</dcterms:modified>
</cp:coreProperties>
</file>