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07732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Jesus höchster Name / Er ist der Friedefürst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39 &amp; 40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39</a:t>
            </a:r>
          </a:p>
        </p:txBody>
      </p:sp>
      <p:sp>
        <p:nvSpPr>
          <p:cNvPr id="5" name="Rechteck 4"/>
          <p:cNvSpPr/>
          <p:nvPr/>
        </p:nvSpPr>
        <p:spPr>
          <a:xfrm>
            <a:off x="1160603" y="2083780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Jesus,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höchster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Name,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teurer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Erlöser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siegreicher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Herr.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Immanuel, Gott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mit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uns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herrlicher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Heiland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lebendiges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Wort.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40</a:t>
            </a:r>
          </a:p>
        </p:txBody>
      </p:sp>
      <p:sp>
        <p:nvSpPr>
          <p:cNvPr id="5" name="Rechteck 4"/>
          <p:cNvSpPr/>
          <p:nvPr/>
        </p:nvSpPr>
        <p:spPr>
          <a:xfrm>
            <a:off x="1160603" y="2083780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Er ist der Friedefürst und der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allmächt´ge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Gott,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Ratgeber wunderbar, ewiger Vater,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und die Herrschaft ruht auf seiner Schulter,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und seines Friedensreichs wird kein Ende sein.</a:t>
            </a:r>
          </a:p>
        </p:txBody>
      </p:sp>
    </p:spTree>
    <p:extLst>
      <p:ext uri="{BB962C8B-B14F-4D97-AF65-F5344CB8AC3E}">
        <p14:creationId xmlns:p14="http://schemas.microsoft.com/office/powerpoint/2010/main" val="2248538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39</a:t>
            </a:r>
          </a:p>
        </p:txBody>
      </p:sp>
      <p:sp>
        <p:nvSpPr>
          <p:cNvPr id="5" name="Rechteck 4"/>
          <p:cNvSpPr/>
          <p:nvPr/>
        </p:nvSpPr>
        <p:spPr>
          <a:xfrm>
            <a:off x="1160603" y="2083780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Jesus,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höchster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Name,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teurer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Erlöser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siegreicher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Herr.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Immanuel, Gott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mit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uns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herrlicher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Heiland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lebendiges</a:t>
            </a:r>
            <a:r>
              <a:rPr lang="en-GB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Wort.</a:t>
            </a:r>
          </a:p>
        </p:txBody>
      </p:sp>
    </p:spTree>
    <p:extLst>
      <p:ext uri="{BB962C8B-B14F-4D97-AF65-F5344CB8AC3E}">
        <p14:creationId xmlns:p14="http://schemas.microsoft.com/office/powerpoint/2010/main" val="3210875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</Words>
  <Application>Microsoft Office PowerPoint</Application>
  <PresentationFormat>Breitbild</PresentationFormat>
  <Paragraphs>20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12</cp:revision>
  <dcterms:created xsi:type="dcterms:W3CDTF">2021-02-13T13:45:06Z</dcterms:created>
  <dcterms:modified xsi:type="dcterms:W3CDTF">2021-06-11T21:50:10Z</dcterms:modified>
</cp:coreProperties>
</file>