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bist erhoben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88308"/>
            <a:ext cx="9165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erhoben, für immer gehört dir der Thron.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beten dich an!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erhoben, in Ewigkeit loben und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beten wir dich an!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Herr, der in Wahrheit regiert.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Deiner Majestät alle Ehre gebührt!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erhoben, für immer gehört dir der Thron.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88308"/>
            <a:ext cx="9165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King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on high;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 will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forever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 will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Lord,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forever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truth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shall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reign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;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heaven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rejoice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name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>
              <a:spcBef>
                <a:spcPct val="5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King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exalted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on high.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33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Breitbild</PresentationFormat>
  <Paragraphs>17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StarSymbol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26</cp:revision>
  <dcterms:created xsi:type="dcterms:W3CDTF">2021-02-13T13:45:06Z</dcterms:created>
  <dcterms:modified xsi:type="dcterms:W3CDTF">2021-03-13T10:40:06Z</dcterms:modified>
</cp:coreProperties>
</file>