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4957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  <a:cs typeface="Times New Roman" panose="02020603050405020304" pitchFamily="18" charset="0"/>
              </a:rPr>
              <a:t>Herr, im Glanz deiner Majestät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36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im Glanz deiner Majestät,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auf den Stufen vor deinem Thron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stehen wir in deinem Licht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singen dir Lieder. </a:t>
            </a:r>
            <a:r>
              <a:rPr lang="de-DE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(2x)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Du, o Herr, bist die Quelle des Lebens,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von dir leben wir.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Du, o Herr, bist die Quelle des Lebens,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von dir leben wir.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Breitbild</PresentationFormat>
  <Paragraphs>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2021-02-17T14:43:02Z</dcterms:modified>
</cp:coreProperties>
</file>