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2" r:id="rId2"/>
  </p:sldMasterIdLst>
  <p:sldIdLst>
    <p:sldId id="337" r:id="rId3"/>
    <p:sldId id="258" r:id="rId4"/>
    <p:sldId id="264" r:id="rId5"/>
    <p:sldId id="335" r:id="rId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ans-Joachim Blomberg" initials="HB" lastIdx="1" clrIdx="0">
    <p:extLst>
      <p:ext uri="{19B8F6BF-5375-455C-9EA6-DF929625EA0E}">
        <p15:presenceInfo xmlns:p15="http://schemas.microsoft.com/office/powerpoint/2012/main" userId="3b56bf30a0d9cd2a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24C66"/>
    <a:srgbClr val="99BDE1"/>
    <a:srgbClr val="A5C0DD"/>
    <a:srgbClr val="8BC394"/>
    <a:srgbClr val="0F54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7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17583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99037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/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8691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873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1648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4" y="2151727"/>
            <a:ext cx="9686925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Wir sind hier zusammen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34 (Kanon)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4026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34,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905506"/>
            <a:ext cx="9608997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||: Wir sind hier zusammen, in Jesu Namen,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	um Dich zu loben, o Herr! 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:||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||: Ehre dem Vater, Ehre dem Sohne,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	Ehre dem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Heil‘gen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 Geist, der in uns wohnt. :||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||: Halleluja, halleluja. :||</a:t>
            </a:r>
          </a:p>
        </p:txBody>
      </p:sp>
    </p:spTree>
    <p:extLst>
      <p:ext uri="{BB962C8B-B14F-4D97-AF65-F5344CB8AC3E}">
        <p14:creationId xmlns:p14="http://schemas.microsoft.com/office/powerpoint/2010/main" val="1850129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3268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81</Words>
  <Application>Microsoft Office PowerPoint</Application>
  <PresentationFormat>Breitbild</PresentationFormat>
  <Paragraphs>9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4</vt:i4>
      </vt:variant>
    </vt:vector>
  </HeadingPairs>
  <TitlesOfParts>
    <vt:vector size="8" baseType="lpstr">
      <vt:lpstr>Arial</vt:lpstr>
      <vt:lpstr>Calibri</vt:lpstr>
      <vt:lpstr>1_Office</vt:lpstr>
      <vt:lpstr>2_Office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Hans-Joachim Blomberg</dc:creator>
  <cp:lastModifiedBy>Hans-Joachim Blomberg</cp:lastModifiedBy>
  <cp:revision>75</cp:revision>
  <dcterms:created xsi:type="dcterms:W3CDTF">2021-02-07T13:20:04Z</dcterms:created>
  <dcterms:modified xsi:type="dcterms:W3CDTF">2021-10-26T01:13:37Z</dcterms:modified>
</cp:coreProperties>
</file>