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3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6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Tage wollen wir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und deinen Namen preisen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zu allen Zeiten dir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Ehre, Lob und Dank erweisen.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Rett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 Sünden,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rett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 Tod,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 uns gnädig, Herre Gott! </a:t>
            </a:r>
          </a:p>
        </p:txBody>
      </p:sp>
    </p:spTree>
    <p:extLst>
      <p:ext uri="{BB962C8B-B14F-4D97-AF65-F5344CB8AC3E}">
        <p14:creationId xmlns:p14="http://schemas.microsoft.com/office/powerpoint/2010/main" val="21003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7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erbarm, erbarme dich.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deine Güte schauen;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Treue zeige sich,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wir fest auf dich vertrauen.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dich hoffen wir allein,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nicht verloren sein.</a:t>
            </a:r>
          </a:p>
        </p:txBody>
      </p:sp>
    </p:spTree>
    <p:extLst>
      <p:ext uri="{BB962C8B-B14F-4D97-AF65-F5344CB8AC3E}">
        <p14:creationId xmlns:p14="http://schemas.microsoft.com/office/powerpoint/2010/main" val="3528094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7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Spare Thy people, Lord, we pray,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By a thousand snares surrounded: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Keep us without sin today,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Never let us be confounded.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Lo, I put my trust in Thee;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Never, Lord, abandon me. 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Großer Gott, wir loben dich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30, Strophen 1 bis 7;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                      deutsch (d) / englisch (e)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1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Großer Gott, wir loben dich;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wir preisen deine Stärke.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Vor dir neigt die Erde sich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bewundert deine Werke.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du warst vor aller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bleibst du in Ewigkeit.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1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Holy God, we praise Thy Name;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Lord of all, we bow before Thee!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All on earth Thy scepter claim,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All in Heaven above adore Thee;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Infinite Thy vast domain,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Everlasting is Thy reign.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38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2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Alles, was dich preisen kann,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Cherubim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Seraphinen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stimmen dir ein Loblied an;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 Engel, die dir dienen,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rufen dir stets ohne Ruh: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„Heilig, Heilig, Heilig!“ zu.</a:t>
            </a:r>
          </a:p>
        </p:txBody>
      </p:sp>
    </p:spTree>
    <p:extLst>
      <p:ext uri="{BB962C8B-B14F-4D97-AF65-F5344CB8AC3E}">
        <p14:creationId xmlns:p14="http://schemas.microsoft.com/office/powerpoint/2010/main" val="411420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2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Hark! the loud celestial hymn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Angel choirs above are raising,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Cherubim and seraphim,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In unceasing chorus praising;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Fill the heavens with sweet accord: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Holy, holy, holy, Lord.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908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3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Heilig, Herr Gott Zebaoth!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Heilig, Herr der Himmelsheere!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Starker Helfer in der Not!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Himmel, Erde, Luft und Meere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sind erfüllt von deinem Ruhm;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alles ist dein Eigentum.</a:t>
            </a:r>
          </a:p>
        </p:txBody>
      </p:sp>
    </p:spTree>
    <p:extLst>
      <p:ext uri="{BB962C8B-B14F-4D97-AF65-F5344CB8AC3E}">
        <p14:creationId xmlns:p14="http://schemas.microsoft.com/office/powerpoint/2010/main" val="3530842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4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dem ganzen Erdenkreis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loben Große, loben Kleine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dich, Gott Vater. Dir zum Preis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singt die heilige Gemeinde;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verehrt auf seinem Thron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eingebornen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Sohn.</a:t>
            </a:r>
          </a:p>
        </p:txBody>
      </p:sp>
    </p:spTree>
    <p:extLst>
      <p:ext uri="{BB962C8B-B14F-4D97-AF65-F5344CB8AC3E}">
        <p14:creationId xmlns:p14="http://schemas.microsoft.com/office/powerpoint/2010/main" val="27020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5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Sieh dein Volk in Gnaden an.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Hilf uns, segne, Herr, dein Erbe;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leit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uns auf der rechten Bahn,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Feind uns nicht verderbe.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Führe uns durch diese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nimm uns auf in Ewigkeit.</a:t>
            </a:r>
          </a:p>
        </p:txBody>
      </p:sp>
    </p:spTree>
    <p:extLst>
      <p:ext uri="{BB962C8B-B14F-4D97-AF65-F5344CB8AC3E}">
        <p14:creationId xmlns:p14="http://schemas.microsoft.com/office/powerpoint/2010/main" val="3421278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Breitbild</PresentationFormat>
  <Paragraphs>45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2021-03-12T20:05:21Z</dcterms:modified>
</cp:coreProperties>
</file>