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Kommt in sein Tor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25, 2x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12840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Kommt in sein Tor mit dankbarem Herzen,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kommt in den Vorhof mit Lobgesang.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Kommt in sein Tor mit dankbarem Herzen,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kommt in den Vorhof mit Lobgesang.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Erfreut euch am Herrn, unserem Schöpfer,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erfreut euch am Herrn, dem Vater des Lichts,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erfreut euch am Herrn, unserm Erretter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erfreut euch am Herrn, dem ewigen Gott.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Breitbild</PresentationFormat>
  <Paragraphs>10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2024-03-22T01:10:27Z</dcterms:modified>
</cp:coreProperties>
</file>