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Heilig, heilig, heilig ist der Herr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16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1242478" y="674400"/>
            <a:ext cx="1006619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Heilig, heilig, heilig ist der Herr.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Heilig, heilig, heilig ist der Herr.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Verzehrendes Feuer, ewige Glut,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vollkommen gerecht und vollkommen gut;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gewaltige Wasser, endloses Meer,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unfassbar groß bist du, Herr.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Voll Ehrfurcht stehen wir vor dir,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Gnade dürfen wir uns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nahn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voll Ehrfurcht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wir hier und beten an.</a:t>
            </a:r>
          </a:p>
        </p:txBody>
      </p:sp>
    </p:spTree>
    <p:extLst>
      <p:ext uri="{BB962C8B-B14F-4D97-AF65-F5344CB8AC3E}">
        <p14:creationId xmlns:p14="http://schemas.microsoft.com/office/powerpoint/2010/main" val="344511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Breitbild</PresentationFormat>
  <Paragraphs>11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34</cp:revision>
  <dcterms:created xsi:type="dcterms:W3CDTF">2021-02-13T13:45:06Z</dcterms:created>
  <dcterms:modified xsi:type="dcterms:W3CDTF">2021-11-25T13:40:11Z</dcterms:modified>
</cp:coreProperties>
</file>