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66" r:id="rId4"/>
    <p:sldId id="267" r:id="rId5"/>
    <p:sldId id="268" r:id="rId6"/>
    <p:sldId id="269" r:id="rId7"/>
    <p:sldId id="270" r:id="rId8"/>
    <p:sldId id="271" r:id="rId9"/>
    <p:sldId id="272" r:id="rId10"/>
    <p:sldId id="273" r:id="rId11"/>
    <p:sldId id="263" r:id="rId12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13" d="100"/>
          <a:sy n="113" d="100"/>
        </p:scale>
        <p:origin x="47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864460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>
            <a:extLst>
              <a:ext uri="{FF2B5EF4-FFF2-40B4-BE49-F238E27FC236}">
                <a16:creationId xmlns:a16="http://schemas.microsoft.com/office/drawing/2014/main" id="{D6924242-182C-454C-8531-5C948B4FCD64}"/>
              </a:ext>
            </a:extLst>
          </p:cNvPr>
          <p:cNvSpPr/>
          <p:nvPr userDrawn="1"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8EC02E0C-67EE-40FC-9526-2B1BD1A0016D}"/>
              </a:ext>
            </a:extLst>
          </p:cNvPr>
          <p:cNvSpPr/>
          <p:nvPr userDrawn="1"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C1B6BB8A-E7B6-4572-B5EC-204F101C32AE}"/>
              </a:ext>
            </a:extLst>
          </p:cNvPr>
          <p:cNvCxnSpPr>
            <a:cxnSpLocks/>
          </p:cNvCxnSpPr>
          <p:nvPr userDrawn="1"/>
        </p:nvCxnSpPr>
        <p:spPr>
          <a:xfrm>
            <a:off x="895350" y="210509"/>
            <a:ext cx="10995222" cy="0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1" name="Grafik 20">
            <a:extLst>
              <a:ext uri="{FF2B5EF4-FFF2-40B4-BE49-F238E27FC236}">
                <a16:creationId xmlns:a16="http://schemas.microsoft.com/office/drawing/2014/main" id="{34C4333F-B410-49B6-BE05-A87A1BC91F1F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196223"/>
            <a:ext cx="504817" cy="507856"/>
          </a:xfrm>
          <a:prstGeom prst="rect">
            <a:avLst/>
          </a:prstGeom>
        </p:spPr>
      </p:pic>
      <p:cxnSp>
        <p:nvCxnSpPr>
          <p:cNvPr id="36" name="Gerader Verbinder 35">
            <a:extLst>
              <a:ext uri="{FF2B5EF4-FFF2-40B4-BE49-F238E27FC236}">
                <a16:creationId xmlns:a16="http://schemas.microsoft.com/office/drawing/2014/main" id="{2FD56652-1A23-423A-8433-CAA3F5225014}"/>
              </a:ext>
            </a:extLst>
          </p:cNvPr>
          <p:cNvCxnSpPr>
            <a:cxnSpLocks/>
          </p:cNvCxnSpPr>
          <p:nvPr userDrawn="1"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feld 44">
            <a:extLst>
              <a:ext uri="{FF2B5EF4-FFF2-40B4-BE49-F238E27FC236}">
                <a16:creationId xmlns:a16="http://schemas.microsoft.com/office/drawing/2014/main" id="{390BDCA4-0689-4EFC-B3D2-5EF8AF80CE38}"/>
              </a:ext>
            </a:extLst>
          </p:cNvPr>
          <p:cNvSpPr txBox="1"/>
          <p:nvPr userDrawn="1"/>
        </p:nvSpPr>
        <p:spPr>
          <a:xfrm>
            <a:off x="9553576" y="6094227"/>
            <a:ext cx="2409824" cy="400110"/>
          </a:xfrm>
          <a:prstGeom prst="rect">
            <a:avLst/>
          </a:prstGeom>
          <a:noFill/>
        </p:spPr>
        <p:txBody>
          <a:bodyPr wrap="square" rIns="0" rtlCol="0">
            <a:spAutoFit/>
          </a:bodyPr>
          <a:lstStyle/>
          <a:p>
            <a:pPr algn="r"/>
            <a:r>
              <a:rPr lang="de-DE" sz="20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FeG</a:t>
            </a:r>
            <a:r>
              <a:rPr lang="de-DE" sz="2000" dirty="0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Barmen</a:t>
            </a:r>
          </a:p>
        </p:txBody>
      </p:sp>
      <p:pic>
        <p:nvPicPr>
          <p:cNvPr id="51" name="Grafik 50">
            <a:extLst>
              <a:ext uri="{FF2B5EF4-FFF2-40B4-BE49-F238E27FC236}">
                <a16:creationId xmlns:a16="http://schemas.microsoft.com/office/drawing/2014/main" id="{1E0003EB-EC26-46AC-9ED3-AF077EB6D23F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0573" y="6094747"/>
            <a:ext cx="427350" cy="3990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20128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05505238-D8BD-4FFA-8F1C-7785389A95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5285" y="2522727"/>
            <a:ext cx="1855774" cy="1812546"/>
          </a:xfrm>
          <a:prstGeom prst="rect">
            <a:avLst/>
          </a:prstGeom>
        </p:spPr>
      </p:pic>
      <p:sp>
        <p:nvSpPr>
          <p:cNvPr id="14" name="Rechteck 13">
            <a:extLst>
              <a:ext uri="{FF2B5EF4-FFF2-40B4-BE49-F238E27FC236}">
                <a16:creationId xmlns:a16="http://schemas.microsoft.com/office/drawing/2014/main" id="{86287A6E-743F-47CA-9AC7-C489F9E9C31E}"/>
              </a:ext>
            </a:extLst>
          </p:cNvPr>
          <p:cNvSpPr/>
          <p:nvPr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A66221E6-0642-422E-9EDD-C94750244F39}"/>
              </a:ext>
            </a:extLst>
          </p:cNvPr>
          <p:cNvSpPr/>
          <p:nvPr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E04E49CA-6596-4A1C-B64D-8990E4A26B5C}"/>
              </a:ext>
            </a:extLst>
          </p:cNvPr>
          <p:cNvCxnSpPr>
            <a:cxnSpLocks/>
          </p:cNvCxnSpPr>
          <p:nvPr/>
        </p:nvCxnSpPr>
        <p:spPr>
          <a:xfrm>
            <a:off x="228600" y="210509"/>
            <a:ext cx="11661972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E74DE718-9CF0-4CFA-A26B-9DF5DF75BCFD}"/>
              </a:ext>
            </a:extLst>
          </p:cNvPr>
          <p:cNvCxnSpPr>
            <a:cxnSpLocks/>
          </p:cNvCxnSpPr>
          <p:nvPr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920779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13, Strophe 4 (en)</a:t>
            </a:r>
          </a:p>
        </p:txBody>
      </p:sp>
      <p:sp>
        <p:nvSpPr>
          <p:cNvPr id="4" name="Rechteck 3">
            <a:extLst>
              <a:ext uri="{FF2B5EF4-FFF2-40B4-BE49-F238E27FC236}">
                <a16:creationId xmlns:a16="http://schemas.microsoft.com/office/drawing/2014/main" id="{0031A1DD-1BE1-428B-B594-569E370B183C}"/>
              </a:ext>
            </a:extLst>
          </p:cNvPr>
          <p:cNvSpPr/>
          <p:nvPr/>
        </p:nvSpPr>
        <p:spPr>
          <a:xfrm>
            <a:off x="895350" y="1782395"/>
            <a:ext cx="10066197" cy="32932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Holy, </a:t>
            </a:r>
            <a:r>
              <a:rPr lang="de-DE" altLang="de-DE" sz="3200" dirty="0" err="1">
                <a:latin typeface="Arial" panose="020B0604020202020204" pitchFamily="34" charset="0"/>
                <a:cs typeface="Arial" panose="020B0604020202020204" pitchFamily="34" charset="0"/>
              </a:rPr>
              <a:t>holy</a:t>
            </a:r>
            <a:r>
              <a:rPr lang="de-DE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de-DE" altLang="de-DE" sz="3200" dirty="0" err="1">
                <a:latin typeface="Arial" panose="020B0604020202020204" pitchFamily="34" charset="0"/>
                <a:cs typeface="Arial" panose="020B0604020202020204" pitchFamily="34" charset="0"/>
              </a:rPr>
              <a:t>holy</a:t>
            </a:r>
            <a:r>
              <a:rPr lang="de-DE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! Lord </a:t>
            </a:r>
            <a:r>
              <a:rPr lang="de-DE" altLang="de-DE" sz="3200" dirty="0" err="1">
                <a:latin typeface="Arial" panose="020B0604020202020204" pitchFamily="34" charset="0"/>
                <a:cs typeface="Arial" panose="020B0604020202020204" pitchFamily="34" charset="0"/>
              </a:rPr>
              <a:t>God</a:t>
            </a:r>
            <a:r>
              <a:rPr lang="de-DE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  <a:cs typeface="Arial" panose="020B0604020202020204" pitchFamily="34" charset="0"/>
              </a:rPr>
              <a:t>Almighty</a:t>
            </a:r>
            <a:r>
              <a:rPr lang="de-DE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All </a:t>
            </a:r>
            <a:r>
              <a:rPr lang="de-DE" altLang="de-DE" sz="3200" dirty="0" err="1">
                <a:latin typeface="Arial" panose="020B0604020202020204" pitchFamily="34" charset="0"/>
                <a:cs typeface="Arial" panose="020B0604020202020204" pitchFamily="34" charset="0"/>
              </a:rPr>
              <a:t>thy</a:t>
            </a:r>
            <a:r>
              <a:rPr lang="de-DE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  <a:cs typeface="Arial" panose="020B0604020202020204" pitchFamily="34" charset="0"/>
              </a:rPr>
              <a:t>works</a:t>
            </a:r>
            <a:r>
              <a:rPr lang="de-DE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  <a:cs typeface="Arial" panose="020B0604020202020204" pitchFamily="34" charset="0"/>
              </a:rPr>
              <a:t>shall</a:t>
            </a:r>
            <a:r>
              <a:rPr lang="de-DE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  <a:cs typeface="Arial" panose="020B0604020202020204" pitchFamily="34" charset="0"/>
              </a:rPr>
              <a:t>praise</a:t>
            </a:r>
            <a:r>
              <a:rPr lang="de-DE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 Thy </a:t>
            </a:r>
            <a:r>
              <a:rPr lang="de-DE" altLang="de-DE" sz="3200" dirty="0" err="1">
                <a:latin typeface="Arial" panose="020B0604020202020204" pitchFamily="34" charset="0"/>
                <a:cs typeface="Arial" panose="020B0604020202020204" pitchFamily="34" charset="0"/>
              </a:rPr>
              <a:t>name</a:t>
            </a:r>
            <a:r>
              <a:rPr lang="de-DE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br>
              <a:rPr lang="de-DE" altLang="de-DE" sz="3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   in </a:t>
            </a:r>
            <a:r>
              <a:rPr lang="de-DE" altLang="de-DE" sz="3200" dirty="0" err="1">
                <a:latin typeface="Arial" panose="020B0604020202020204" pitchFamily="34" charset="0"/>
                <a:cs typeface="Arial" panose="020B0604020202020204" pitchFamily="34" charset="0"/>
              </a:rPr>
              <a:t>earth</a:t>
            </a:r>
            <a:r>
              <a:rPr lang="de-DE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, and </a:t>
            </a:r>
            <a:r>
              <a:rPr lang="de-DE" altLang="de-DE" sz="3200" dirty="0" err="1">
                <a:latin typeface="Arial" panose="020B0604020202020204" pitchFamily="34" charset="0"/>
                <a:cs typeface="Arial" panose="020B0604020202020204" pitchFamily="34" charset="0"/>
              </a:rPr>
              <a:t>sky</a:t>
            </a:r>
            <a:r>
              <a:rPr lang="de-DE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 and </a:t>
            </a:r>
            <a:r>
              <a:rPr lang="de-DE" altLang="de-DE" sz="3200" dirty="0" err="1">
                <a:latin typeface="Arial" panose="020B0604020202020204" pitchFamily="34" charset="0"/>
                <a:cs typeface="Arial" panose="020B0604020202020204" pitchFamily="34" charset="0"/>
              </a:rPr>
              <a:t>sea</a:t>
            </a:r>
            <a:r>
              <a:rPr lang="de-DE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Holy, </a:t>
            </a:r>
            <a:r>
              <a:rPr lang="de-DE" altLang="de-DE" sz="3200" dirty="0" err="1">
                <a:latin typeface="Arial" panose="020B0604020202020204" pitchFamily="34" charset="0"/>
                <a:cs typeface="Arial" panose="020B0604020202020204" pitchFamily="34" charset="0"/>
              </a:rPr>
              <a:t>holy</a:t>
            </a:r>
            <a:r>
              <a:rPr lang="de-DE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de-DE" altLang="de-DE" sz="3200" dirty="0" err="1">
                <a:latin typeface="Arial" panose="020B0604020202020204" pitchFamily="34" charset="0"/>
                <a:cs typeface="Arial" panose="020B0604020202020204" pitchFamily="34" charset="0"/>
              </a:rPr>
              <a:t>holy</a:t>
            </a:r>
            <a:r>
              <a:rPr lang="de-DE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! </a:t>
            </a:r>
            <a:r>
              <a:rPr lang="de-DE" altLang="de-DE" sz="3200" dirty="0" err="1">
                <a:latin typeface="Arial" panose="020B0604020202020204" pitchFamily="34" charset="0"/>
                <a:cs typeface="Arial" panose="020B0604020202020204" pitchFamily="34" charset="0"/>
              </a:rPr>
              <a:t>Merciful</a:t>
            </a:r>
            <a:r>
              <a:rPr lang="de-DE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 and </a:t>
            </a:r>
            <a:r>
              <a:rPr lang="de-DE" altLang="de-DE" sz="3200" dirty="0" err="1">
                <a:latin typeface="Arial" panose="020B0604020202020204" pitchFamily="34" charset="0"/>
                <a:cs typeface="Arial" panose="020B0604020202020204" pitchFamily="34" charset="0"/>
              </a:rPr>
              <a:t>mighty</a:t>
            </a:r>
            <a:r>
              <a:rPr lang="de-DE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</a:p>
          <a:p>
            <a:pPr>
              <a:spcBef>
                <a:spcPct val="50000"/>
              </a:spcBef>
            </a:pPr>
            <a:r>
              <a:rPr lang="de-DE" altLang="de-DE" sz="3200" dirty="0" err="1">
                <a:latin typeface="Arial" panose="020B0604020202020204" pitchFamily="34" charset="0"/>
                <a:cs typeface="Arial" panose="020B0604020202020204" pitchFamily="34" charset="0"/>
              </a:rPr>
              <a:t>God</a:t>
            </a:r>
            <a:r>
              <a:rPr lang="de-DE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 in </a:t>
            </a:r>
            <a:r>
              <a:rPr lang="de-DE" altLang="de-DE" sz="3200" dirty="0" err="1">
                <a:latin typeface="Arial" panose="020B0604020202020204" pitchFamily="34" charset="0"/>
                <a:cs typeface="Arial" panose="020B0604020202020204" pitchFamily="34" charset="0"/>
              </a:rPr>
              <a:t>Three</a:t>
            </a:r>
            <a:r>
              <a:rPr lang="de-DE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  <a:cs typeface="Arial" panose="020B0604020202020204" pitchFamily="34" charset="0"/>
              </a:rPr>
              <a:t>persons</a:t>
            </a:r>
            <a:r>
              <a:rPr lang="de-DE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de-DE" altLang="de-DE" sz="3200" dirty="0" err="1">
                <a:latin typeface="Arial" panose="020B0604020202020204" pitchFamily="34" charset="0"/>
                <a:cs typeface="Arial" panose="020B0604020202020204" pitchFamily="34" charset="0"/>
              </a:rPr>
              <a:t>blessed</a:t>
            </a:r>
            <a:r>
              <a:rPr lang="de-DE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  <a:cs typeface="Arial" panose="020B0604020202020204" pitchFamily="34" charset="0"/>
              </a:rPr>
              <a:t>trinity</a:t>
            </a:r>
            <a:r>
              <a:rPr lang="de-DE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  <a:endParaRPr lang="de-DE" altLang="de-DE" sz="3200" dirty="0">
              <a:latin typeface="Arial" panose="020B06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373283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05505238-D8BD-4FFA-8F1C-7785389A95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5285" y="2522727"/>
            <a:ext cx="1855774" cy="1812546"/>
          </a:xfrm>
          <a:prstGeom prst="rect">
            <a:avLst/>
          </a:prstGeom>
        </p:spPr>
      </p:pic>
      <p:sp>
        <p:nvSpPr>
          <p:cNvPr id="14" name="Rechteck 13">
            <a:extLst>
              <a:ext uri="{FF2B5EF4-FFF2-40B4-BE49-F238E27FC236}">
                <a16:creationId xmlns:a16="http://schemas.microsoft.com/office/drawing/2014/main" id="{86287A6E-743F-47CA-9AC7-C489F9E9C31E}"/>
              </a:ext>
            </a:extLst>
          </p:cNvPr>
          <p:cNvSpPr/>
          <p:nvPr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A66221E6-0642-422E-9EDD-C94750244F39}"/>
              </a:ext>
            </a:extLst>
          </p:cNvPr>
          <p:cNvSpPr/>
          <p:nvPr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E04E49CA-6596-4A1C-B64D-8990E4A26B5C}"/>
              </a:ext>
            </a:extLst>
          </p:cNvPr>
          <p:cNvCxnSpPr>
            <a:cxnSpLocks/>
          </p:cNvCxnSpPr>
          <p:nvPr/>
        </p:nvCxnSpPr>
        <p:spPr>
          <a:xfrm>
            <a:off x="228600" y="210509"/>
            <a:ext cx="11661972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E74DE718-9CF0-4CFA-A26B-9DF5DF75BCFD}"/>
              </a:ext>
            </a:extLst>
          </p:cNvPr>
          <p:cNvCxnSpPr>
            <a:cxnSpLocks/>
          </p:cNvCxnSpPr>
          <p:nvPr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019515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uppieren 5">
            <a:extLst>
              <a:ext uri="{FF2B5EF4-FFF2-40B4-BE49-F238E27FC236}">
                <a16:creationId xmlns:a16="http://schemas.microsoft.com/office/drawing/2014/main" id="{253CAD9C-B3DD-4359-8FA2-99E45F5993F5}"/>
              </a:ext>
            </a:extLst>
          </p:cNvPr>
          <p:cNvGrpSpPr/>
          <p:nvPr/>
        </p:nvGrpSpPr>
        <p:grpSpPr>
          <a:xfrm>
            <a:off x="2071739" y="2119923"/>
            <a:ext cx="245415" cy="262277"/>
            <a:chOff x="718701" y="1361851"/>
            <a:chExt cx="897925" cy="959617"/>
          </a:xfrm>
        </p:grpSpPr>
        <p:sp>
          <p:nvSpPr>
            <p:cNvPr id="7" name="Rechteck 6">
              <a:extLst>
                <a:ext uri="{FF2B5EF4-FFF2-40B4-BE49-F238E27FC236}">
                  <a16:creationId xmlns:a16="http://schemas.microsoft.com/office/drawing/2014/main" id="{88578274-1D19-455F-92A8-F38214ABC26D}"/>
                </a:ext>
              </a:extLst>
            </p:cNvPr>
            <p:cNvSpPr/>
            <p:nvPr/>
          </p:nvSpPr>
          <p:spPr>
            <a:xfrm>
              <a:off x="718701" y="1361851"/>
              <a:ext cx="897924" cy="959617"/>
            </a:xfrm>
            <a:prstGeom prst="rect">
              <a:avLst/>
            </a:prstGeom>
            <a:solidFill>
              <a:srgbClr val="0F54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rgbClr val="0F54A0"/>
                </a:solidFill>
              </a:endParaRPr>
            </a:p>
          </p:txBody>
        </p:sp>
        <p:sp>
          <p:nvSpPr>
            <p:cNvPr id="8" name="Rechteck 7">
              <a:extLst>
                <a:ext uri="{FF2B5EF4-FFF2-40B4-BE49-F238E27FC236}">
                  <a16:creationId xmlns:a16="http://schemas.microsoft.com/office/drawing/2014/main" id="{F93CDFDB-7BA6-475C-BC06-BC769B9E4CB2}"/>
                </a:ext>
              </a:extLst>
            </p:cNvPr>
            <p:cNvSpPr/>
            <p:nvPr/>
          </p:nvSpPr>
          <p:spPr>
            <a:xfrm>
              <a:off x="957920" y="1591764"/>
              <a:ext cx="658706" cy="72970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rgbClr val="0F54A0"/>
                </a:solidFill>
              </a:endParaRPr>
            </a:p>
          </p:txBody>
        </p:sp>
      </p:grpSp>
      <p:sp>
        <p:nvSpPr>
          <p:cNvPr id="9" name="Textfeld 8">
            <a:extLst>
              <a:ext uri="{FF2B5EF4-FFF2-40B4-BE49-F238E27FC236}">
                <a16:creationId xmlns:a16="http://schemas.microsoft.com/office/drawing/2014/main" id="{4B3D827B-8364-4CEE-9C8C-FF4D1AA9C5AD}"/>
              </a:ext>
            </a:extLst>
          </p:cNvPr>
          <p:cNvSpPr txBox="1"/>
          <p:nvPr/>
        </p:nvSpPr>
        <p:spPr>
          <a:xfrm>
            <a:off x="2124074" y="2151727"/>
            <a:ext cx="9686925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altLang="de-DE" sz="3200" b="1" dirty="0">
                <a:latin typeface="Arial" panose="020B0604020202020204" pitchFamily="34" charset="0"/>
              </a:rPr>
              <a:t>Heilig, heilig, heilig! Gott, dir sei Ehre!</a:t>
            </a:r>
          </a:p>
          <a:p>
            <a:r>
              <a:rPr lang="de-DE" altLang="de-DE" sz="3200" dirty="0">
                <a:latin typeface="Arial" panose="020B0604020202020204" pitchFamily="34" charset="0"/>
              </a:rPr>
              <a:t> </a:t>
            </a:r>
          </a:p>
          <a:p>
            <a:r>
              <a:rPr lang="de-DE" altLang="de-DE" sz="3200" dirty="0">
                <a:latin typeface="Arial" panose="020B0604020202020204" pitchFamily="34" charset="0"/>
              </a:rPr>
              <a:t>       Liederbuch: „Feiern &amp; Loben“</a:t>
            </a:r>
          </a:p>
          <a:p>
            <a:pPr algn="ctr"/>
            <a:endParaRPr lang="de-DE" altLang="de-DE" sz="3200" dirty="0">
              <a:latin typeface="Arial" panose="020B0604020202020204" pitchFamily="34" charset="0"/>
            </a:endParaRPr>
          </a:p>
          <a:p>
            <a:r>
              <a:rPr lang="de-DE" altLang="de-DE" sz="3200" dirty="0">
                <a:latin typeface="Arial" panose="020B0604020202020204" pitchFamily="34" charset="0"/>
              </a:rPr>
              <a:t>       Lied Nr. 13, Strophen 1 bis 4</a:t>
            </a: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65E9012F-A806-4325-A2C3-0E584C9CF3ED}"/>
              </a:ext>
            </a:extLst>
          </p:cNvPr>
          <p:cNvSpPr/>
          <p:nvPr/>
        </p:nvSpPr>
        <p:spPr>
          <a:xfrm>
            <a:off x="2683296" y="3362847"/>
            <a:ext cx="138776" cy="132305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rgbClr val="0F54A0"/>
              </a:solidFill>
            </a:endParaRPr>
          </a:p>
        </p:txBody>
      </p:sp>
      <p:sp>
        <p:nvSpPr>
          <p:cNvPr id="11" name="Rechteck 10">
            <a:extLst>
              <a:ext uri="{FF2B5EF4-FFF2-40B4-BE49-F238E27FC236}">
                <a16:creationId xmlns:a16="http://schemas.microsoft.com/office/drawing/2014/main" id="{D185A4C8-F50D-4124-8BCB-EF40A6E9E99A}"/>
              </a:ext>
            </a:extLst>
          </p:cNvPr>
          <p:cNvSpPr/>
          <p:nvPr/>
        </p:nvSpPr>
        <p:spPr>
          <a:xfrm>
            <a:off x="2683296" y="4339867"/>
            <a:ext cx="138776" cy="132305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rgbClr val="0F54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38019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13, Strophe 1 (de)</a:t>
            </a:r>
          </a:p>
        </p:txBody>
      </p:sp>
      <p:sp>
        <p:nvSpPr>
          <p:cNvPr id="4" name="Rechteck 3">
            <a:extLst>
              <a:ext uri="{FF2B5EF4-FFF2-40B4-BE49-F238E27FC236}">
                <a16:creationId xmlns:a16="http://schemas.microsoft.com/office/drawing/2014/main" id="{0031A1DD-1BE1-428B-B594-569E370B183C}"/>
              </a:ext>
            </a:extLst>
          </p:cNvPr>
          <p:cNvSpPr/>
          <p:nvPr/>
        </p:nvSpPr>
        <p:spPr>
          <a:xfrm>
            <a:off x="895350" y="1782395"/>
            <a:ext cx="10066197" cy="32932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Heilig, heilig, heilig! Gott, dir sei Ehre!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Dir gilt unser Lob, </a:t>
            </a:r>
            <a:br>
              <a:rPr lang="de-DE" altLang="de-DE" sz="3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   das dich früh am Morgen preist.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Heilig, heilig, heilig, Herr der Himmelsheere,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gnädig, allmächtig, Vater, Sohn und Geist.</a:t>
            </a:r>
          </a:p>
        </p:txBody>
      </p:sp>
    </p:spTree>
    <p:extLst>
      <p:ext uri="{BB962C8B-B14F-4D97-AF65-F5344CB8AC3E}">
        <p14:creationId xmlns:p14="http://schemas.microsoft.com/office/powerpoint/2010/main" val="34451114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13, Strophe 2 (de)</a:t>
            </a:r>
          </a:p>
        </p:txBody>
      </p:sp>
      <p:sp>
        <p:nvSpPr>
          <p:cNvPr id="4" name="Rechteck 3">
            <a:extLst>
              <a:ext uri="{FF2B5EF4-FFF2-40B4-BE49-F238E27FC236}">
                <a16:creationId xmlns:a16="http://schemas.microsoft.com/office/drawing/2014/main" id="{0031A1DD-1BE1-428B-B594-569E370B183C}"/>
              </a:ext>
            </a:extLst>
          </p:cNvPr>
          <p:cNvSpPr/>
          <p:nvPr/>
        </p:nvSpPr>
        <p:spPr>
          <a:xfrm>
            <a:off x="895350" y="1782395"/>
            <a:ext cx="10066197" cy="32932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Heilig, heilig, heilig! singen die Erlösten,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und das Lied des Lammes </a:t>
            </a:r>
            <a:br>
              <a:rPr lang="de-DE" altLang="de-DE" sz="3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   ertönt für allezeit.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Alle Engel dienen dir, dem Allerhöchsten,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dem, der da war und ist in Ewigkeit.</a:t>
            </a:r>
            <a:endParaRPr lang="de-DE" altLang="de-DE" sz="3200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607761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13, Strophe 3 (de)</a:t>
            </a:r>
          </a:p>
        </p:txBody>
      </p:sp>
      <p:sp>
        <p:nvSpPr>
          <p:cNvPr id="4" name="Rechteck 3">
            <a:extLst>
              <a:ext uri="{FF2B5EF4-FFF2-40B4-BE49-F238E27FC236}">
                <a16:creationId xmlns:a16="http://schemas.microsoft.com/office/drawing/2014/main" id="{0031A1DD-1BE1-428B-B594-569E370B183C}"/>
              </a:ext>
            </a:extLst>
          </p:cNvPr>
          <p:cNvSpPr/>
          <p:nvPr/>
        </p:nvSpPr>
        <p:spPr>
          <a:xfrm>
            <a:off x="895350" y="1782395"/>
            <a:ext cx="10066197" cy="32932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Heilig, heilig, heilig! Unserm Blick entnommen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aus der Welt der Sünder </a:t>
            </a:r>
            <a:br>
              <a:rPr lang="de-DE" altLang="de-DE" sz="3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   dir niemand nahen kann: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du bist voller Liebe selbst zu uns gekommen,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dich beten wir als Herrn und Heiland an. </a:t>
            </a:r>
          </a:p>
        </p:txBody>
      </p:sp>
    </p:spTree>
    <p:extLst>
      <p:ext uri="{BB962C8B-B14F-4D97-AF65-F5344CB8AC3E}">
        <p14:creationId xmlns:p14="http://schemas.microsoft.com/office/powerpoint/2010/main" val="35295521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13, Strophe 4 (de)</a:t>
            </a:r>
          </a:p>
        </p:txBody>
      </p:sp>
      <p:sp>
        <p:nvSpPr>
          <p:cNvPr id="4" name="Rechteck 3">
            <a:extLst>
              <a:ext uri="{FF2B5EF4-FFF2-40B4-BE49-F238E27FC236}">
                <a16:creationId xmlns:a16="http://schemas.microsoft.com/office/drawing/2014/main" id="{0031A1DD-1BE1-428B-B594-569E370B183C}"/>
              </a:ext>
            </a:extLst>
          </p:cNvPr>
          <p:cNvSpPr/>
          <p:nvPr/>
        </p:nvSpPr>
        <p:spPr>
          <a:xfrm>
            <a:off x="895350" y="1782395"/>
            <a:ext cx="10066197" cy="32932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Heilig, heilig, heilig! Himmel, Land und Meere,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alle Kreatur ihren </a:t>
            </a:r>
            <a:br>
              <a:rPr lang="de-DE" altLang="de-DE" sz="3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   Schöpfer rühmt und preist.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Heilig, heilig, heilig! Gott allein die Ehre,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Quell allen Lebens, Vater, Sohn und Geist! </a:t>
            </a:r>
          </a:p>
        </p:txBody>
      </p:sp>
    </p:spTree>
    <p:extLst>
      <p:ext uri="{BB962C8B-B14F-4D97-AF65-F5344CB8AC3E}">
        <p14:creationId xmlns:p14="http://schemas.microsoft.com/office/powerpoint/2010/main" val="33705270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13, Strophe 1 (en)</a:t>
            </a:r>
          </a:p>
        </p:txBody>
      </p:sp>
      <p:sp>
        <p:nvSpPr>
          <p:cNvPr id="4" name="Rechteck 3">
            <a:extLst>
              <a:ext uri="{FF2B5EF4-FFF2-40B4-BE49-F238E27FC236}">
                <a16:creationId xmlns:a16="http://schemas.microsoft.com/office/drawing/2014/main" id="{0031A1DD-1BE1-428B-B594-569E370B183C}"/>
              </a:ext>
            </a:extLst>
          </p:cNvPr>
          <p:cNvSpPr/>
          <p:nvPr/>
        </p:nvSpPr>
        <p:spPr>
          <a:xfrm>
            <a:off x="895350" y="1782395"/>
            <a:ext cx="10066197" cy="32932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Holy, </a:t>
            </a:r>
            <a:r>
              <a:rPr lang="de-DE" altLang="de-DE" sz="3200" dirty="0" err="1">
                <a:latin typeface="Arial" panose="020B0604020202020204" pitchFamily="34" charset="0"/>
                <a:cs typeface="Arial" panose="020B0604020202020204" pitchFamily="34" charset="0"/>
              </a:rPr>
              <a:t>holy</a:t>
            </a:r>
            <a:r>
              <a:rPr lang="de-DE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de-DE" altLang="de-DE" sz="3200" dirty="0" err="1">
                <a:latin typeface="Arial" panose="020B0604020202020204" pitchFamily="34" charset="0"/>
                <a:cs typeface="Arial" panose="020B0604020202020204" pitchFamily="34" charset="0"/>
              </a:rPr>
              <a:t>holy</a:t>
            </a:r>
            <a:r>
              <a:rPr lang="de-DE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! Lord </a:t>
            </a:r>
            <a:r>
              <a:rPr lang="de-DE" altLang="de-DE" sz="3200" dirty="0" err="1">
                <a:latin typeface="Arial" panose="020B0604020202020204" pitchFamily="34" charset="0"/>
                <a:cs typeface="Arial" panose="020B0604020202020204" pitchFamily="34" charset="0"/>
              </a:rPr>
              <a:t>God</a:t>
            </a:r>
            <a:r>
              <a:rPr lang="de-DE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  <a:cs typeface="Arial" panose="020B0604020202020204" pitchFamily="34" charset="0"/>
              </a:rPr>
              <a:t>Almighty</a:t>
            </a:r>
            <a:r>
              <a:rPr lang="de-DE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Early in </a:t>
            </a:r>
            <a:r>
              <a:rPr lang="de-DE" altLang="de-DE" sz="3200" dirty="0" err="1"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lang="de-DE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  <a:cs typeface="Arial" panose="020B0604020202020204" pitchFamily="34" charset="0"/>
              </a:rPr>
              <a:t>morning</a:t>
            </a:r>
            <a:r>
              <a:rPr lang="de-DE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br>
              <a:rPr lang="de-DE" altLang="de-DE" sz="3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de-DE" altLang="de-DE" sz="3200" dirty="0" err="1">
                <a:latin typeface="Arial" panose="020B0604020202020204" pitchFamily="34" charset="0"/>
                <a:cs typeface="Arial" panose="020B0604020202020204" pitchFamily="34" charset="0"/>
              </a:rPr>
              <a:t>our</a:t>
            </a:r>
            <a:r>
              <a:rPr lang="de-DE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  <a:cs typeface="Arial" panose="020B0604020202020204" pitchFamily="34" charset="0"/>
              </a:rPr>
              <a:t>song</a:t>
            </a:r>
            <a:r>
              <a:rPr lang="de-DE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  <a:cs typeface="Arial" panose="020B0604020202020204" pitchFamily="34" charset="0"/>
              </a:rPr>
              <a:t>shall</a:t>
            </a:r>
            <a:r>
              <a:rPr lang="de-DE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  <a:cs typeface="Arial" panose="020B0604020202020204" pitchFamily="34" charset="0"/>
              </a:rPr>
              <a:t>rise</a:t>
            </a:r>
            <a:r>
              <a:rPr lang="de-DE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  <a:cs typeface="Arial" panose="020B0604020202020204" pitchFamily="34" charset="0"/>
              </a:rPr>
              <a:t>to</a:t>
            </a:r>
            <a:r>
              <a:rPr lang="de-DE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  <a:cs typeface="Arial" panose="020B0604020202020204" pitchFamily="34" charset="0"/>
              </a:rPr>
              <a:t>thee</a:t>
            </a:r>
            <a:r>
              <a:rPr lang="de-DE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Holy, </a:t>
            </a:r>
            <a:r>
              <a:rPr lang="de-DE" altLang="de-DE" sz="3200" dirty="0" err="1">
                <a:latin typeface="Arial" panose="020B0604020202020204" pitchFamily="34" charset="0"/>
                <a:cs typeface="Arial" panose="020B0604020202020204" pitchFamily="34" charset="0"/>
              </a:rPr>
              <a:t>holy</a:t>
            </a:r>
            <a:r>
              <a:rPr lang="de-DE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de-DE" altLang="de-DE" sz="3200" dirty="0" err="1">
                <a:latin typeface="Arial" panose="020B0604020202020204" pitchFamily="34" charset="0"/>
                <a:cs typeface="Arial" panose="020B0604020202020204" pitchFamily="34" charset="0"/>
              </a:rPr>
              <a:t>holy</a:t>
            </a:r>
            <a:r>
              <a:rPr lang="de-DE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! </a:t>
            </a:r>
            <a:r>
              <a:rPr lang="de-DE" altLang="de-DE" sz="3200" dirty="0" err="1">
                <a:latin typeface="Arial" panose="020B0604020202020204" pitchFamily="34" charset="0"/>
                <a:cs typeface="Arial" panose="020B0604020202020204" pitchFamily="34" charset="0"/>
              </a:rPr>
              <a:t>Merciful</a:t>
            </a:r>
            <a:r>
              <a:rPr lang="de-DE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 and </a:t>
            </a:r>
            <a:r>
              <a:rPr lang="de-DE" altLang="de-DE" sz="3200" dirty="0" err="1">
                <a:latin typeface="Arial" panose="020B0604020202020204" pitchFamily="34" charset="0"/>
                <a:cs typeface="Arial" panose="020B0604020202020204" pitchFamily="34" charset="0"/>
              </a:rPr>
              <a:t>mighty</a:t>
            </a:r>
            <a:r>
              <a:rPr lang="de-DE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</a:p>
          <a:p>
            <a:pPr>
              <a:spcBef>
                <a:spcPct val="50000"/>
              </a:spcBef>
            </a:pPr>
            <a:r>
              <a:rPr lang="de-DE" altLang="de-DE" sz="3200" dirty="0" err="1">
                <a:latin typeface="Arial" panose="020B0604020202020204" pitchFamily="34" charset="0"/>
                <a:cs typeface="Arial" panose="020B0604020202020204" pitchFamily="34" charset="0"/>
              </a:rPr>
              <a:t>God</a:t>
            </a:r>
            <a:r>
              <a:rPr lang="de-DE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 in </a:t>
            </a:r>
            <a:r>
              <a:rPr lang="de-DE" altLang="de-DE" sz="3200" dirty="0" err="1">
                <a:latin typeface="Arial" panose="020B0604020202020204" pitchFamily="34" charset="0"/>
                <a:cs typeface="Arial" panose="020B0604020202020204" pitchFamily="34" charset="0"/>
              </a:rPr>
              <a:t>Three</a:t>
            </a:r>
            <a:r>
              <a:rPr lang="de-DE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  <a:cs typeface="Arial" panose="020B0604020202020204" pitchFamily="34" charset="0"/>
              </a:rPr>
              <a:t>persons</a:t>
            </a:r>
            <a:r>
              <a:rPr lang="de-DE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de-DE" altLang="de-DE" sz="3200" dirty="0" err="1">
                <a:latin typeface="Arial" panose="020B0604020202020204" pitchFamily="34" charset="0"/>
                <a:cs typeface="Arial" panose="020B0604020202020204" pitchFamily="34" charset="0"/>
              </a:rPr>
              <a:t>blessed</a:t>
            </a:r>
            <a:r>
              <a:rPr lang="de-DE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  <a:cs typeface="Arial" panose="020B0604020202020204" pitchFamily="34" charset="0"/>
              </a:rPr>
              <a:t>trinity</a:t>
            </a:r>
            <a:r>
              <a:rPr lang="de-DE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21035449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13, Strophe 2 (en)</a:t>
            </a:r>
          </a:p>
        </p:txBody>
      </p:sp>
      <p:sp>
        <p:nvSpPr>
          <p:cNvPr id="4" name="Rechteck 3">
            <a:extLst>
              <a:ext uri="{FF2B5EF4-FFF2-40B4-BE49-F238E27FC236}">
                <a16:creationId xmlns:a16="http://schemas.microsoft.com/office/drawing/2014/main" id="{0031A1DD-1BE1-428B-B594-569E370B183C}"/>
              </a:ext>
            </a:extLst>
          </p:cNvPr>
          <p:cNvSpPr/>
          <p:nvPr/>
        </p:nvSpPr>
        <p:spPr>
          <a:xfrm>
            <a:off x="895350" y="1782395"/>
            <a:ext cx="10066197" cy="32932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Holy, </a:t>
            </a:r>
            <a:r>
              <a:rPr lang="de-DE" altLang="de-DE" sz="3200" dirty="0" err="1">
                <a:latin typeface="Arial" panose="020B0604020202020204" pitchFamily="34" charset="0"/>
                <a:cs typeface="Arial" panose="020B0604020202020204" pitchFamily="34" charset="0"/>
              </a:rPr>
              <a:t>holy</a:t>
            </a:r>
            <a:r>
              <a:rPr lang="de-DE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de-DE" altLang="de-DE" sz="3200" dirty="0" err="1">
                <a:latin typeface="Arial" panose="020B0604020202020204" pitchFamily="34" charset="0"/>
                <a:cs typeface="Arial" panose="020B0604020202020204" pitchFamily="34" charset="0"/>
              </a:rPr>
              <a:t>holy</a:t>
            </a:r>
            <a:r>
              <a:rPr lang="de-DE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! All </a:t>
            </a:r>
            <a:r>
              <a:rPr lang="de-DE" altLang="de-DE" sz="3200" dirty="0" err="1"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lang="de-DE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  <a:cs typeface="Arial" panose="020B0604020202020204" pitchFamily="34" charset="0"/>
              </a:rPr>
              <a:t>saints</a:t>
            </a:r>
            <a:r>
              <a:rPr lang="de-DE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  <a:cs typeface="Arial" panose="020B0604020202020204" pitchFamily="34" charset="0"/>
              </a:rPr>
              <a:t>adore</a:t>
            </a:r>
            <a:r>
              <a:rPr lang="de-DE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  <a:cs typeface="Arial" panose="020B0604020202020204" pitchFamily="34" charset="0"/>
              </a:rPr>
              <a:t>Thee</a:t>
            </a:r>
            <a:r>
              <a:rPr lang="de-DE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</a:p>
          <a:p>
            <a:pPr>
              <a:spcBef>
                <a:spcPct val="50000"/>
              </a:spcBef>
            </a:pPr>
            <a:r>
              <a:rPr lang="de-DE" altLang="de-DE" sz="3200" dirty="0" err="1">
                <a:latin typeface="Arial" panose="020B0604020202020204" pitchFamily="34" charset="0"/>
                <a:cs typeface="Arial" panose="020B0604020202020204" pitchFamily="34" charset="0"/>
              </a:rPr>
              <a:t>casting</a:t>
            </a:r>
            <a:r>
              <a:rPr lang="de-DE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 down </a:t>
            </a:r>
            <a:r>
              <a:rPr lang="de-DE" altLang="de-DE" sz="3200" dirty="0" err="1">
                <a:latin typeface="Arial" panose="020B0604020202020204" pitchFamily="34" charset="0"/>
                <a:cs typeface="Arial" panose="020B0604020202020204" pitchFamily="34" charset="0"/>
              </a:rPr>
              <a:t>their</a:t>
            </a:r>
            <a:r>
              <a:rPr lang="de-DE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 golden </a:t>
            </a:r>
            <a:r>
              <a:rPr lang="de-DE" altLang="de-DE" sz="3200" dirty="0" err="1">
                <a:latin typeface="Arial" panose="020B0604020202020204" pitchFamily="34" charset="0"/>
                <a:cs typeface="Arial" panose="020B0604020202020204" pitchFamily="34" charset="0"/>
              </a:rPr>
              <a:t>crowns</a:t>
            </a:r>
            <a:r>
              <a:rPr lang="de-DE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br>
              <a:rPr lang="de-DE" altLang="de-DE" sz="3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de-DE" altLang="de-DE" sz="3200" dirty="0" err="1">
                <a:latin typeface="Arial" panose="020B0604020202020204" pitchFamily="34" charset="0"/>
                <a:cs typeface="Arial" panose="020B0604020202020204" pitchFamily="34" charset="0"/>
              </a:rPr>
              <a:t>around</a:t>
            </a:r>
            <a:r>
              <a:rPr lang="de-DE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lang="de-DE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  <a:cs typeface="Arial" panose="020B0604020202020204" pitchFamily="34" charset="0"/>
              </a:rPr>
              <a:t>glassy</a:t>
            </a:r>
            <a:r>
              <a:rPr lang="de-DE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  <a:cs typeface="Arial" panose="020B0604020202020204" pitchFamily="34" charset="0"/>
              </a:rPr>
              <a:t>sea</a:t>
            </a:r>
            <a:r>
              <a:rPr lang="de-DE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Cherubim and </a:t>
            </a:r>
            <a:r>
              <a:rPr lang="de-DE" altLang="de-DE" sz="3200" dirty="0" err="1">
                <a:latin typeface="Arial" panose="020B0604020202020204" pitchFamily="34" charset="0"/>
                <a:cs typeface="Arial" panose="020B0604020202020204" pitchFamily="34" charset="0"/>
              </a:rPr>
              <a:t>seraphim</a:t>
            </a:r>
            <a:r>
              <a:rPr lang="de-DE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  <a:cs typeface="Arial" panose="020B0604020202020204" pitchFamily="34" charset="0"/>
              </a:rPr>
              <a:t>falling</a:t>
            </a:r>
            <a:r>
              <a:rPr lang="de-DE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 down </a:t>
            </a:r>
            <a:r>
              <a:rPr lang="de-DE" altLang="de-DE" sz="3200" dirty="0" err="1">
                <a:latin typeface="Arial" panose="020B0604020202020204" pitchFamily="34" charset="0"/>
                <a:cs typeface="Arial" panose="020B0604020202020204" pitchFamily="34" charset="0"/>
              </a:rPr>
              <a:t>before</a:t>
            </a:r>
            <a:r>
              <a:rPr lang="de-DE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  <a:cs typeface="Arial" panose="020B0604020202020204" pitchFamily="34" charset="0"/>
              </a:rPr>
              <a:t>Thee</a:t>
            </a:r>
            <a:r>
              <a:rPr lang="de-DE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pPr>
              <a:spcBef>
                <a:spcPct val="50000"/>
              </a:spcBef>
            </a:pPr>
            <a:r>
              <a:rPr lang="de-DE" altLang="de-DE" sz="3200" dirty="0" err="1">
                <a:latin typeface="Arial" panose="020B0604020202020204" pitchFamily="34" charset="0"/>
                <a:cs typeface="Arial" panose="020B0604020202020204" pitchFamily="34" charset="0"/>
              </a:rPr>
              <a:t>who</a:t>
            </a:r>
            <a:r>
              <a:rPr lang="de-DE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 wert, and </a:t>
            </a:r>
            <a:r>
              <a:rPr lang="de-DE" altLang="de-DE" sz="3200" dirty="0" err="1">
                <a:latin typeface="Arial" panose="020B0604020202020204" pitchFamily="34" charset="0"/>
                <a:cs typeface="Arial" panose="020B0604020202020204" pitchFamily="34" charset="0"/>
              </a:rPr>
              <a:t>art</a:t>
            </a:r>
            <a:r>
              <a:rPr lang="de-DE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, and </a:t>
            </a:r>
            <a:r>
              <a:rPr lang="de-DE" altLang="de-DE" sz="3200" dirty="0" err="1">
                <a:latin typeface="Arial" panose="020B0604020202020204" pitchFamily="34" charset="0"/>
                <a:cs typeface="Arial" panose="020B0604020202020204" pitchFamily="34" charset="0"/>
              </a:rPr>
              <a:t>evermore</a:t>
            </a:r>
            <a:r>
              <a:rPr lang="de-DE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  <a:cs typeface="Arial" panose="020B0604020202020204" pitchFamily="34" charset="0"/>
              </a:rPr>
              <a:t>shalt</a:t>
            </a:r>
            <a:r>
              <a:rPr lang="de-DE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  <a:cs typeface="Arial" panose="020B0604020202020204" pitchFamily="34" charset="0"/>
              </a:rPr>
              <a:t>be</a:t>
            </a:r>
            <a:r>
              <a:rPr lang="de-DE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2008673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13, Strophe 3 (en)</a:t>
            </a:r>
          </a:p>
        </p:txBody>
      </p:sp>
      <p:sp>
        <p:nvSpPr>
          <p:cNvPr id="4" name="Rechteck 3">
            <a:extLst>
              <a:ext uri="{FF2B5EF4-FFF2-40B4-BE49-F238E27FC236}">
                <a16:creationId xmlns:a16="http://schemas.microsoft.com/office/drawing/2014/main" id="{0031A1DD-1BE1-428B-B594-569E370B183C}"/>
              </a:ext>
            </a:extLst>
          </p:cNvPr>
          <p:cNvSpPr/>
          <p:nvPr/>
        </p:nvSpPr>
        <p:spPr>
          <a:xfrm>
            <a:off x="895350" y="1782395"/>
            <a:ext cx="10066197" cy="32932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Holy, </a:t>
            </a:r>
            <a:r>
              <a:rPr lang="de-DE" altLang="de-DE" sz="3200" dirty="0" err="1">
                <a:latin typeface="Arial" panose="020B0604020202020204" pitchFamily="34" charset="0"/>
                <a:cs typeface="Arial" panose="020B0604020202020204" pitchFamily="34" charset="0"/>
              </a:rPr>
              <a:t>holy</a:t>
            </a:r>
            <a:r>
              <a:rPr lang="de-DE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de-DE" altLang="de-DE" sz="3200" dirty="0" err="1">
                <a:latin typeface="Arial" panose="020B0604020202020204" pitchFamily="34" charset="0"/>
                <a:cs typeface="Arial" panose="020B0604020202020204" pitchFamily="34" charset="0"/>
              </a:rPr>
              <a:t>holy</a:t>
            </a:r>
            <a:r>
              <a:rPr lang="de-DE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! </a:t>
            </a:r>
            <a:r>
              <a:rPr lang="de-DE" altLang="de-DE" sz="3200" dirty="0" err="1">
                <a:latin typeface="Arial" panose="020B0604020202020204" pitchFamily="34" charset="0"/>
                <a:cs typeface="Arial" panose="020B0604020202020204" pitchFamily="34" charset="0"/>
              </a:rPr>
              <a:t>Though</a:t>
            </a:r>
            <a:r>
              <a:rPr lang="de-DE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lang="de-DE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  <a:cs typeface="Arial" panose="020B0604020202020204" pitchFamily="34" charset="0"/>
              </a:rPr>
              <a:t>darkness</a:t>
            </a:r>
            <a:r>
              <a:rPr lang="de-DE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  <a:cs typeface="Arial" panose="020B0604020202020204" pitchFamily="34" charset="0"/>
              </a:rPr>
              <a:t>hide</a:t>
            </a:r>
            <a:r>
              <a:rPr lang="de-DE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  <a:cs typeface="Arial" panose="020B0604020202020204" pitchFamily="34" charset="0"/>
              </a:rPr>
              <a:t>thee</a:t>
            </a:r>
            <a:r>
              <a:rPr lang="de-DE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pPr>
              <a:spcBef>
                <a:spcPct val="50000"/>
              </a:spcBef>
            </a:pPr>
            <a:r>
              <a:rPr lang="de-DE" altLang="de-DE" sz="3200" dirty="0" err="1">
                <a:latin typeface="Arial" panose="020B0604020202020204" pitchFamily="34" charset="0"/>
                <a:cs typeface="Arial" panose="020B0604020202020204" pitchFamily="34" charset="0"/>
              </a:rPr>
              <a:t>though</a:t>
            </a:r>
            <a:r>
              <a:rPr lang="de-DE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lang="de-DE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  <a:cs typeface="Arial" panose="020B0604020202020204" pitchFamily="34" charset="0"/>
              </a:rPr>
              <a:t>eye</a:t>
            </a:r>
            <a:r>
              <a:rPr lang="de-DE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  <a:cs typeface="Arial" panose="020B0604020202020204" pitchFamily="34" charset="0"/>
              </a:rPr>
              <a:t>of</a:t>
            </a:r>
            <a:r>
              <a:rPr lang="de-DE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  <a:cs typeface="Arial" panose="020B0604020202020204" pitchFamily="34" charset="0"/>
              </a:rPr>
              <a:t>sinful</a:t>
            </a:r>
            <a:r>
              <a:rPr lang="de-DE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 man </a:t>
            </a:r>
            <a:br>
              <a:rPr lang="de-DE" altLang="de-DE" sz="3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   Thy </a:t>
            </a:r>
            <a:r>
              <a:rPr lang="de-DE" altLang="de-DE" sz="3200" dirty="0" err="1">
                <a:latin typeface="Arial" panose="020B0604020202020204" pitchFamily="34" charset="0"/>
                <a:cs typeface="Arial" panose="020B0604020202020204" pitchFamily="34" charset="0"/>
              </a:rPr>
              <a:t>glory</a:t>
            </a:r>
            <a:r>
              <a:rPr lang="de-DE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  <a:cs typeface="Arial" panose="020B0604020202020204" pitchFamily="34" charset="0"/>
              </a:rPr>
              <a:t>may</a:t>
            </a:r>
            <a:r>
              <a:rPr lang="de-DE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 not </a:t>
            </a:r>
            <a:r>
              <a:rPr lang="de-DE" altLang="de-DE" sz="3200" dirty="0" err="1">
                <a:latin typeface="Arial" panose="020B0604020202020204" pitchFamily="34" charset="0"/>
                <a:cs typeface="Arial" panose="020B0604020202020204" pitchFamily="34" charset="0"/>
              </a:rPr>
              <a:t>see</a:t>
            </a:r>
            <a:r>
              <a:rPr lang="de-DE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>
              <a:spcBef>
                <a:spcPct val="50000"/>
              </a:spcBef>
            </a:pPr>
            <a:r>
              <a:rPr lang="de-DE" altLang="de-DE" sz="3200" dirty="0" err="1">
                <a:latin typeface="Arial" panose="020B0604020202020204" pitchFamily="34" charset="0"/>
                <a:cs typeface="Arial" panose="020B0604020202020204" pitchFamily="34" charset="0"/>
              </a:rPr>
              <a:t>Only</a:t>
            </a:r>
            <a:r>
              <a:rPr lang="de-DE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  <a:cs typeface="Arial" panose="020B0604020202020204" pitchFamily="34" charset="0"/>
              </a:rPr>
              <a:t>Thou</a:t>
            </a:r>
            <a:r>
              <a:rPr lang="de-DE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  <a:cs typeface="Arial" panose="020B0604020202020204" pitchFamily="34" charset="0"/>
              </a:rPr>
              <a:t>art</a:t>
            </a:r>
            <a:r>
              <a:rPr lang="de-DE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  <a:cs typeface="Arial" panose="020B0604020202020204" pitchFamily="34" charset="0"/>
              </a:rPr>
              <a:t>holy</a:t>
            </a:r>
            <a:r>
              <a:rPr lang="de-DE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de-DE" altLang="de-DE" sz="3200" dirty="0" err="1">
                <a:latin typeface="Arial" panose="020B0604020202020204" pitchFamily="34" charset="0"/>
                <a:cs typeface="Arial" panose="020B0604020202020204" pitchFamily="34" charset="0"/>
              </a:rPr>
              <a:t>there</a:t>
            </a:r>
            <a:r>
              <a:rPr lang="de-DE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  <a:cs typeface="Arial" panose="020B0604020202020204" pitchFamily="34" charset="0"/>
              </a:rPr>
              <a:t>is</a:t>
            </a:r>
            <a:r>
              <a:rPr lang="de-DE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  <a:cs typeface="Arial" panose="020B0604020202020204" pitchFamily="34" charset="0"/>
              </a:rPr>
              <a:t>none</a:t>
            </a:r>
            <a:r>
              <a:rPr lang="de-DE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  <a:cs typeface="Arial" panose="020B0604020202020204" pitchFamily="34" charset="0"/>
              </a:rPr>
              <a:t>beside</a:t>
            </a:r>
            <a:r>
              <a:rPr lang="de-DE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  <a:cs typeface="Arial" panose="020B0604020202020204" pitchFamily="34" charset="0"/>
              </a:rPr>
              <a:t>Thee</a:t>
            </a:r>
            <a:r>
              <a:rPr lang="de-DE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pPr>
              <a:spcBef>
                <a:spcPct val="50000"/>
              </a:spcBef>
            </a:pPr>
            <a:r>
              <a:rPr lang="de-DE" altLang="de-DE" sz="3200" dirty="0" err="1">
                <a:latin typeface="Arial" panose="020B0604020202020204" pitchFamily="34" charset="0"/>
                <a:cs typeface="Arial" panose="020B0604020202020204" pitchFamily="34" charset="0"/>
              </a:rPr>
              <a:t>perfect</a:t>
            </a:r>
            <a:r>
              <a:rPr lang="de-DE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 in </a:t>
            </a:r>
            <a:r>
              <a:rPr lang="de-DE" altLang="de-DE" sz="3200" dirty="0" err="1">
                <a:latin typeface="Arial" panose="020B0604020202020204" pitchFamily="34" charset="0"/>
                <a:cs typeface="Arial" panose="020B0604020202020204" pitchFamily="34" charset="0"/>
              </a:rPr>
              <a:t>pow´r</a:t>
            </a:r>
            <a:r>
              <a:rPr lang="de-DE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, in </a:t>
            </a:r>
            <a:r>
              <a:rPr lang="de-DE" altLang="de-DE" sz="3200" dirty="0" err="1">
                <a:latin typeface="Arial" panose="020B0604020202020204" pitchFamily="34" charset="0"/>
                <a:cs typeface="Arial" panose="020B0604020202020204" pitchFamily="34" charset="0"/>
              </a:rPr>
              <a:t>love</a:t>
            </a:r>
            <a:r>
              <a:rPr lang="de-DE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, in </a:t>
            </a:r>
            <a:r>
              <a:rPr lang="de-DE" altLang="de-DE" sz="3200" dirty="0" err="1">
                <a:latin typeface="Arial" panose="020B0604020202020204" pitchFamily="34" charset="0"/>
                <a:cs typeface="Arial" panose="020B0604020202020204" pitchFamily="34" charset="0"/>
              </a:rPr>
              <a:t>purity</a:t>
            </a:r>
            <a:r>
              <a:rPr lang="de-DE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0245945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theme/theme1.xml><?xml version="1.0" encoding="utf-8"?>
<a:theme xmlns:a="http://schemas.openxmlformats.org/drawingml/2006/main" name="1_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473</Words>
  <Application>Microsoft Office PowerPoint</Application>
  <PresentationFormat>Breitbild</PresentationFormat>
  <Paragraphs>45</Paragraphs>
  <Slides>11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11</vt:i4>
      </vt:variant>
    </vt:vector>
  </HeadingPairs>
  <TitlesOfParts>
    <vt:vector size="14" baseType="lpstr">
      <vt:lpstr>Arial</vt:lpstr>
      <vt:lpstr>Calibri</vt:lpstr>
      <vt:lpstr>1_Office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Andreas Weierstall</dc:creator>
  <cp:lastModifiedBy>Hans-Joachim Blomberg</cp:lastModifiedBy>
  <cp:revision>40</cp:revision>
  <dcterms:created xsi:type="dcterms:W3CDTF">2021-02-13T13:45:06Z</dcterms:created>
  <dcterms:modified xsi:type="dcterms:W3CDTF">2023-12-13T10:25:03Z</dcterms:modified>
</cp:coreProperties>
</file>