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4" r:id="rId5"/>
    <p:sldId id="265" r:id="rId6"/>
    <p:sldId id="266" r:id="rId7"/>
    <p:sldId id="267" r:id="rId8"/>
    <p:sldId id="263" r:id="rId9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13" d="100"/>
          <a:sy n="113" d="100"/>
        </p:scale>
        <p:origin x="47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864460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>
            <a:extLst>
              <a:ext uri="{FF2B5EF4-FFF2-40B4-BE49-F238E27FC236}">
                <a16:creationId xmlns:a16="http://schemas.microsoft.com/office/drawing/2014/main" id="{D6924242-182C-454C-8531-5C948B4FCD64}"/>
              </a:ext>
            </a:extLst>
          </p:cNvPr>
          <p:cNvSpPr/>
          <p:nvPr userDrawn="1"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8EC02E0C-67EE-40FC-9526-2B1BD1A0016D}"/>
              </a:ext>
            </a:extLst>
          </p:cNvPr>
          <p:cNvSpPr/>
          <p:nvPr userDrawn="1"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C1B6BB8A-E7B6-4572-B5EC-204F101C32AE}"/>
              </a:ext>
            </a:extLst>
          </p:cNvPr>
          <p:cNvCxnSpPr>
            <a:cxnSpLocks/>
          </p:cNvCxnSpPr>
          <p:nvPr userDrawn="1"/>
        </p:nvCxnSpPr>
        <p:spPr>
          <a:xfrm>
            <a:off x="895350" y="210509"/>
            <a:ext cx="10995222" cy="0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1" name="Grafik 20">
            <a:extLst>
              <a:ext uri="{FF2B5EF4-FFF2-40B4-BE49-F238E27FC236}">
                <a16:creationId xmlns:a16="http://schemas.microsoft.com/office/drawing/2014/main" id="{34C4333F-B410-49B6-BE05-A87A1BC91F1F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196223"/>
            <a:ext cx="504817" cy="507856"/>
          </a:xfrm>
          <a:prstGeom prst="rect">
            <a:avLst/>
          </a:prstGeom>
        </p:spPr>
      </p:pic>
      <p:cxnSp>
        <p:nvCxnSpPr>
          <p:cNvPr id="36" name="Gerader Verbinder 35">
            <a:extLst>
              <a:ext uri="{FF2B5EF4-FFF2-40B4-BE49-F238E27FC236}">
                <a16:creationId xmlns:a16="http://schemas.microsoft.com/office/drawing/2014/main" id="{2FD56652-1A23-423A-8433-CAA3F5225014}"/>
              </a:ext>
            </a:extLst>
          </p:cNvPr>
          <p:cNvCxnSpPr>
            <a:cxnSpLocks/>
          </p:cNvCxnSpPr>
          <p:nvPr userDrawn="1"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feld 44">
            <a:extLst>
              <a:ext uri="{FF2B5EF4-FFF2-40B4-BE49-F238E27FC236}">
                <a16:creationId xmlns:a16="http://schemas.microsoft.com/office/drawing/2014/main" id="{390BDCA4-0689-4EFC-B3D2-5EF8AF80CE38}"/>
              </a:ext>
            </a:extLst>
          </p:cNvPr>
          <p:cNvSpPr txBox="1"/>
          <p:nvPr userDrawn="1"/>
        </p:nvSpPr>
        <p:spPr>
          <a:xfrm>
            <a:off x="9553576" y="6094227"/>
            <a:ext cx="2409824" cy="400110"/>
          </a:xfrm>
          <a:prstGeom prst="rect">
            <a:avLst/>
          </a:prstGeom>
          <a:noFill/>
        </p:spPr>
        <p:txBody>
          <a:bodyPr wrap="square" rIns="0" rtlCol="0">
            <a:spAutoFit/>
          </a:bodyPr>
          <a:lstStyle/>
          <a:p>
            <a:pPr algn="r"/>
            <a:r>
              <a:rPr lang="de-DE" sz="20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FeG</a:t>
            </a:r>
            <a:r>
              <a:rPr lang="de-DE" sz="2000" dirty="0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Barmen</a:t>
            </a:r>
          </a:p>
        </p:txBody>
      </p:sp>
      <p:pic>
        <p:nvPicPr>
          <p:cNvPr id="51" name="Grafik 50">
            <a:extLst>
              <a:ext uri="{FF2B5EF4-FFF2-40B4-BE49-F238E27FC236}">
                <a16:creationId xmlns:a16="http://schemas.microsoft.com/office/drawing/2014/main" id="{1E0003EB-EC26-46AC-9ED3-AF077EB6D23F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0573" y="6094747"/>
            <a:ext cx="427350" cy="3990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20128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05505238-D8BD-4FFA-8F1C-7785389A95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5285" y="2522727"/>
            <a:ext cx="1855774" cy="1812546"/>
          </a:xfrm>
          <a:prstGeom prst="rect">
            <a:avLst/>
          </a:prstGeom>
        </p:spPr>
      </p:pic>
      <p:sp>
        <p:nvSpPr>
          <p:cNvPr id="14" name="Rechteck 13">
            <a:extLst>
              <a:ext uri="{FF2B5EF4-FFF2-40B4-BE49-F238E27FC236}">
                <a16:creationId xmlns:a16="http://schemas.microsoft.com/office/drawing/2014/main" id="{86287A6E-743F-47CA-9AC7-C489F9E9C31E}"/>
              </a:ext>
            </a:extLst>
          </p:cNvPr>
          <p:cNvSpPr/>
          <p:nvPr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A66221E6-0642-422E-9EDD-C94750244F39}"/>
              </a:ext>
            </a:extLst>
          </p:cNvPr>
          <p:cNvSpPr/>
          <p:nvPr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E04E49CA-6596-4A1C-B64D-8990E4A26B5C}"/>
              </a:ext>
            </a:extLst>
          </p:cNvPr>
          <p:cNvCxnSpPr>
            <a:cxnSpLocks/>
          </p:cNvCxnSpPr>
          <p:nvPr/>
        </p:nvCxnSpPr>
        <p:spPr>
          <a:xfrm>
            <a:off x="228600" y="210509"/>
            <a:ext cx="11661972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E74DE718-9CF0-4CFA-A26B-9DF5DF75BCFD}"/>
              </a:ext>
            </a:extLst>
          </p:cNvPr>
          <p:cNvCxnSpPr>
            <a:cxnSpLocks/>
          </p:cNvCxnSpPr>
          <p:nvPr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920779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uppieren 5">
            <a:extLst>
              <a:ext uri="{FF2B5EF4-FFF2-40B4-BE49-F238E27FC236}">
                <a16:creationId xmlns:a16="http://schemas.microsoft.com/office/drawing/2014/main" id="{253CAD9C-B3DD-4359-8FA2-99E45F5993F5}"/>
              </a:ext>
            </a:extLst>
          </p:cNvPr>
          <p:cNvGrpSpPr/>
          <p:nvPr/>
        </p:nvGrpSpPr>
        <p:grpSpPr>
          <a:xfrm>
            <a:off x="2071739" y="2119923"/>
            <a:ext cx="245415" cy="262277"/>
            <a:chOff x="718701" y="1361851"/>
            <a:chExt cx="897925" cy="959617"/>
          </a:xfrm>
        </p:grpSpPr>
        <p:sp>
          <p:nvSpPr>
            <p:cNvPr id="7" name="Rechteck 6">
              <a:extLst>
                <a:ext uri="{FF2B5EF4-FFF2-40B4-BE49-F238E27FC236}">
                  <a16:creationId xmlns:a16="http://schemas.microsoft.com/office/drawing/2014/main" id="{88578274-1D19-455F-92A8-F38214ABC26D}"/>
                </a:ext>
              </a:extLst>
            </p:cNvPr>
            <p:cNvSpPr/>
            <p:nvPr/>
          </p:nvSpPr>
          <p:spPr>
            <a:xfrm>
              <a:off x="718701" y="1361851"/>
              <a:ext cx="897924" cy="959617"/>
            </a:xfrm>
            <a:prstGeom prst="rect">
              <a:avLst/>
            </a:prstGeom>
            <a:solidFill>
              <a:srgbClr val="0F54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rgbClr val="0F54A0"/>
                </a:solidFill>
              </a:endParaRPr>
            </a:p>
          </p:txBody>
        </p:sp>
        <p:sp>
          <p:nvSpPr>
            <p:cNvPr id="8" name="Rechteck 7">
              <a:extLst>
                <a:ext uri="{FF2B5EF4-FFF2-40B4-BE49-F238E27FC236}">
                  <a16:creationId xmlns:a16="http://schemas.microsoft.com/office/drawing/2014/main" id="{F93CDFDB-7BA6-475C-BC06-BC769B9E4CB2}"/>
                </a:ext>
              </a:extLst>
            </p:cNvPr>
            <p:cNvSpPr/>
            <p:nvPr/>
          </p:nvSpPr>
          <p:spPr>
            <a:xfrm>
              <a:off x="957920" y="1591764"/>
              <a:ext cx="658706" cy="72970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rgbClr val="0F54A0"/>
                </a:solidFill>
              </a:endParaRPr>
            </a:p>
          </p:txBody>
        </p:sp>
      </p:grpSp>
      <p:sp>
        <p:nvSpPr>
          <p:cNvPr id="9" name="Textfeld 8">
            <a:extLst>
              <a:ext uri="{FF2B5EF4-FFF2-40B4-BE49-F238E27FC236}">
                <a16:creationId xmlns:a16="http://schemas.microsoft.com/office/drawing/2014/main" id="{4B3D827B-8364-4CEE-9C8C-FF4D1AA9C5AD}"/>
              </a:ext>
            </a:extLst>
          </p:cNvPr>
          <p:cNvSpPr txBox="1"/>
          <p:nvPr/>
        </p:nvSpPr>
        <p:spPr>
          <a:xfrm>
            <a:off x="2124075" y="2151727"/>
            <a:ext cx="7943850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altLang="de-DE" sz="3200" b="1" dirty="0">
                <a:latin typeface="Arial" panose="020B0604020202020204" pitchFamily="34" charset="0"/>
              </a:rPr>
              <a:t>Jauchzt, alle Lande, Gott zu Ehren</a:t>
            </a:r>
          </a:p>
          <a:p>
            <a:pPr algn="ctr"/>
            <a:r>
              <a:rPr lang="de-DE" altLang="de-DE" sz="3200" dirty="0">
                <a:latin typeface="Arial" panose="020B0604020202020204" pitchFamily="34" charset="0"/>
              </a:rPr>
              <a:t> </a:t>
            </a:r>
          </a:p>
          <a:p>
            <a:r>
              <a:rPr lang="de-DE" altLang="de-DE" sz="3200" dirty="0">
                <a:latin typeface="Arial" panose="020B0604020202020204" pitchFamily="34" charset="0"/>
              </a:rPr>
              <a:t>       Liederbuch: „Feiern &amp; Loben“</a:t>
            </a:r>
          </a:p>
          <a:p>
            <a:pPr algn="ctr"/>
            <a:endParaRPr lang="de-DE" altLang="de-DE" sz="3200" dirty="0">
              <a:latin typeface="Arial" panose="020B0604020202020204" pitchFamily="34" charset="0"/>
            </a:endParaRPr>
          </a:p>
          <a:p>
            <a:r>
              <a:rPr lang="de-DE" altLang="de-DE" sz="3200" dirty="0">
                <a:latin typeface="Arial" panose="020B0604020202020204" pitchFamily="34" charset="0"/>
              </a:rPr>
              <a:t>       Lied Nr. 8, Strophen 1 bis 5</a:t>
            </a: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65E9012F-A806-4325-A2C3-0E584C9CF3ED}"/>
              </a:ext>
            </a:extLst>
          </p:cNvPr>
          <p:cNvSpPr/>
          <p:nvPr/>
        </p:nvSpPr>
        <p:spPr>
          <a:xfrm>
            <a:off x="2683296" y="3362847"/>
            <a:ext cx="138776" cy="132305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rgbClr val="0F54A0"/>
              </a:solidFill>
            </a:endParaRPr>
          </a:p>
        </p:txBody>
      </p:sp>
      <p:sp>
        <p:nvSpPr>
          <p:cNvPr id="11" name="Rechteck 10">
            <a:extLst>
              <a:ext uri="{FF2B5EF4-FFF2-40B4-BE49-F238E27FC236}">
                <a16:creationId xmlns:a16="http://schemas.microsoft.com/office/drawing/2014/main" id="{D185A4C8-F50D-4124-8BCB-EF40A6E9E99A}"/>
              </a:ext>
            </a:extLst>
          </p:cNvPr>
          <p:cNvSpPr/>
          <p:nvPr/>
        </p:nvSpPr>
        <p:spPr>
          <a:xfrm>
            <a:off x="2683296" y="4339867"/>
            <a:ext cx="138776" cy="132305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rgbClr val="0F54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38019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8, Strophe 1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1043731"/>
            <a:ext cx="9608997" cy="47705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Jauchzt, alle Lande, Gott zu ehren,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rühmt seines Namens Herrlichkeit,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und feierlich ihn zu verklären,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sei </a:t>
            </a:r>
            <a:r>
              <a:rPr lang="de-DE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Stimm</a:t>
            </a: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und Saite ihm geweiht.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Sprecht: Wunderbar sind deine Werke,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o Gott, die du hervorgebracht;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auch Feinde fühlen deine Stärke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und zittern, Herr, vor deiner Macht. </a:t>
            </a:r>
          </a:p>
        </p:txBody>
      </p:sp>
    </p:spTree>
    <p:extLst>
      <p:ext uri="{BB962C8B-B14F-4D97-AF65-F5344CB8AC3E}">
        <p14:creationId xmlns:p14="http://schemas.microsoft.com/office/powerpoint/2010/main" val="17987235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8, Strophe 2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1043731"/>
            <a:ext cx="9608997" cy="47705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Dir beuge sich der Kreis der Erde,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dich bete jeder willig an,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dass laut dein Ruhm besungen werde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und alles dir sei untertan.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Kommt alle her, schaut Gottes Werke,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die er an Menschenkindern tat!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Wie wunderbar ist seine Stärke,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die er an uns verherrlicht hat!</a:t>
            </a:r>
          </a:p>
        </p:txBody>
      </p:sp>
    </p:spTree>
    <p:extLst>
      <p:ext uri="{BB962C8B-B14F-4D97-AF65-F5344CB8AC3E}">
        <p14:creationId xmlns:p14="http://schemas.microsoft.com/office/powerpoint/2010/main" val="231534351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8, Strophe 3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1043731"/>
            <a:ext cx="9608997" cy="47705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Rühmt, Völker, unsern Gott; lobsinget,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jauchzt ihm, der uns sich offenbart,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der uns vom Tod zum Leben bringet,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vor Straucheln unsern Fuß bewahrt.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Du läuterst uns durch heißes Leiden,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wie Silber rein wird in der Glut,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durch Leiden führst du uns zu Freuden;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ja alles, was du tust, ist gut.</a:t>
            </a:r>
          </a:p>
        </p:txBody>
      </p:sp>
    </p:spTree>
    <p:extLst>
      <p:ext uri="{BB962C8B-B14F-4D97-AF65-F5344CB8AC3E}">
        <p14:creationId xmlns:p14="http://schemas.microsoft.com/office/powerpoint/2010/main" val="62349519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8, Strophe 4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1043731"/>
            <a:ext cx="9608997" cy="47705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Die ihr Gott fürchtet, ich erzähle: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kommt, hört und betet mit mir an!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Hört, was der Herr an meiner Seele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für große Dinge hat getan.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Rief ich ihn an mit meinem Munde,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wenn Not von allen Seiten drang,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so war oft zu derselben Stunde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auf meiner </a:t>
            </a:r>
            <a:r>
              <a:rPr lang="de-DE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Zung</a:t>
            </a: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ein Lobgesang.</a:t>
            </a:r>
          </a:p>
        </p:txBody>
      </p:sp>
    </p:spTree>
    <p:extLst>
      <p:ext uri="{BB962C8B-B14F-4D97-AF65-F5344CB8AC3E}">
        <p14:creationId xmlns:p14="http://schemas.microsoft.com/office/powerpoint/2010/main" val="279464335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8, Strophe 5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1043731"/>
            <a:ext cx="9608997" cy="47705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Gelobt sei Gott und hochgepriesen,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denn mein Gebet verwirft er nicht;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er hat noch nie mich abgewiesen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und ist in Finsternis mein Licht.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Zwar elend, dürftig bin ich immer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und schutzlos unter Feinden hier;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doch er, der Herr, verlässt mich nimmer,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</a:t>
            </a:r>
            <a:r>
              <a:rPr lang="de-DE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wendt</a:t>
            </a: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seine Güte nie von mir.</a:t>
            </a:r>
          </a:p>
        </p:txBody>
      </p:sp>
    </p:spTree>
    <p:extLst>
      <p:ext uri="{BB962C8B-B14F-4D97-AF65-F5344CB8AC3E}">
        <p14:creationId xmlns:p14="http://schemas.microsoft.com/office/powerpoint/2010/main" val="82946853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05505238-D8BD-4FFA-8F1C-7785389A95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5285" y="2522727"/>
            <a:ext cx="1855774" cy="1812546"/>
          </a:xfrm>
          <a:prstGeom prst="rect">
            <a:avLst/>
          </a:prstGeom>
        </p:spPr>
      </p:pic>
      <p:sp>
        <p:nvSpPr>
          <p:cNvPr id="14" name="Rechteck 13">
            <a:extLst>
              <a:ext uri="{FF2B5EF4-FFF2-40B4-BE49-F238E27FC236}">
                <a16:creationId xmlns:a16="http://schemas.microsoft.com/office/drawing/2014/main" id="{86287A6E-743F-47CA-9AC7-C489F9E9C31E}"/>
              </a:ext>
            </a:extLst>
          </p:cNvPr>
          <p:cNvSpPr/>
          <p:nvPr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A66221E6-0642-422E-9EDD-C94750244F39}"/>
              </a:ext>
            </a:extLst>
          </p:cNvPr>
          <p:cNvSpPr/>
          <p:nvPr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E04E49CA-6596-4A1C-B64D-8990E4A26B5C}"/>
              </a:ext>
            </a:extLst>
          </p:cNvPr>
          <p:cNvCxnSpPr>
            <a:cxnSpLocks/>
          </p:cNvCxnSpPr>
          <p:nvPr/>
        </p:nvCxnSpPr>
        <p:spPr>
          <a:xfrm>
            <a:off x="228600" y="210509"/>
            <a:ext cx="11661972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E74DE718-9CF0-4CFA-A26B-9DF5DF75BCFD}"/>
              </a:ext>
            </a:extLst>
          </p:cNvPr>
          <p:cNvCxnSpPr>
            <a:cxnSpLocks/>
          </p:cNvCxnSpPr>
          <p:nvPr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019515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theme/theme1.xml><?xml version="1.0" encoding="utf-8"?>
<a:theme xmlns:a="http://schemas.openxmlformats.org/drawingml/2006/main" name="1_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398</Words>
  <Application>Microsoft Office PowerPoint</Application>
  <PresentationFormat>Breitbild</PresentationFormat>
  <Paragraphs>30</Paragraphs>
  <Slides>8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8</vt:i4>
      </vt:variant>
    </vt:vector>
  </HeadingPairs>
  <TitlesOfParts>
    <vt:vector size="11" baseType="lpstr">
      <vt:lpstr>Arial</vt:lpstr>
      <vt:lpstr>Calibri</vt:lpstr>
      <vt:lpstr>1_Office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Andreas Weierstall</dc:creator>
  <cp:lastModifiedBy>Hans-Joachim Blomberg</cp:lastModifiedBy>
  <cp:revision>9</cp:revision>
  <dcterms:created xsi:type="dcterms:W3CDTF">2021-02-13T13:45:06Z</dcterms:created>
  <dcterms:modified xsi:type="dcterms:W3CDTF">2023-03-24T01:31:55Z</dcterms:modified>
</cp:coreProperties>
</file>