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849579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 err="1">
                <a:latin typeface="Arial" panose="020B0604020202020204" pitchFamily="34" charset="0"/>
              </a:rPr>
              <a:t>Laudate</a:t>
            </a:r>
            <a:r>
              <a:rPr lang="de-DE" altLang="de-DE" sz="3200" b="1" dirty="0">
                <a:latin typeface="Arial" panose="020B0604020202020204" pitchFamily="34" charset="0"/>
              </a:rPr>
              <a:t> omnes </a:t>
            </a:r>
            <a:r>
              <a:rPr lang="de-DE" altLang="de-DE" sz="3200" b="1" dirty="0" err="1">
                <a:latin typeface="Arial" panose="020B0604020202020204" pitchFamily="34" charset="0"/>
              </a:rPr>
              <a:t>gentes</a:t>
            </a:r>
            <a:endParaRPr lang="de-DE" altLang="de-DE" sz="3200" b="1" dirty="0">
              <a:latin typeface="Arial" panose="020B0604020202020204" pitchFamily="34" charset="0"/>
            </a:endParaRP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07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07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8879133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Laudate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omnes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gentes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laudate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Dominum!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Laudate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omnes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gentes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laudate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Dominum!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Lobsingt, ihr Völker alle,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lobsingt und preist den Herrn.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Lobsingt, ihr Völker alle,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lobsingt und preist den Herrn.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Breitbild</PresentationFormat>
  <Paragraphs>10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10</cp:revision>
  <dcterms:created xsi:type="dcterms:W3CDTF">2021-02-13T13:45:06Z</dcterms:created>
  <dcterms:modified xsi:type="dcterms:W3CDTF">2021-02-17T14:42:37Z</dcterms:modified>
</cp:coreProperties>
</file>