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Gott ist gegenwärtig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1, Strophen 1 bis 6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920621"/>
            <a:ext cx="96089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ist gegenwärtig.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Lasset uns anbeten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in Ehrfurcht vor ihn treten.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ist in der Mitten.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Alles in uns schweige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sich innigst vor ihm beuge.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Wer ihn kennt, wer ihn nennt,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schlag die Augen nieder;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kommt, ergebt euch wieder.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5F4791-F1D9-C5AF-AA19-3B1E33F08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07212A82-91A5-08E3-F90D-83C3704090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E2340558-DA5C-EB77-E90F-C6E9AA0CF7C2}"/>
              </a:ext>
            </a:extLst>
          </p:cNvPr>
          <p:cNvSpPr/>
          <p:nvPr/>
        </p:nvSpPr>
        <p:spPr>
          <a:xfrm>
            <a:off x="895350" y="920621"/>
            <a:ext cx="96089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ist gegenwärtig,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dem die Cherubinen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Tag und Nacht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gebücket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dienen.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Heilig, heilig, heilig!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singen ihm zur Ehre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aller Engel hohe Chöre.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vernimm unsre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Stimm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 auch wir Geringen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unsre Opfer bringen.</a:t>
            </a:r>
          </a:p>
        </p:txBody>
      </p:sp>
    </p:spTree>
    <p:extLst>
      <p:ext uri="{BB962C8B-B14F-4D97-AF65-F5344CB8AC3E}">
        <p14:creationId xmlns:p14="http://schemas.microsoft.com/office/powerpoint/2010/main" val="2523984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A29FE-4D93-2930-9BB5-F1D94472D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25BCCC4-0752-163F-FD1F-BD030130B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1, Strophe 3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F8D4A5F-5162-3F88-4D0F-82C777B85869}"/>
              </a:ext>
            </a:extLst>
          </p:cNvPr>
          <p:cNvSpPr/>
          <p:nvPr/>
        </p:nvSpPr>
        <p:spPr>
          <a:xfrm>
            <a:off x="895350" y="920621"/>
            <a:ext cx="96089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Majestätisch Wesen,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möcht ich recht dich preisen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im Geist dir Dienst erweisen!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Möcht ich wie die Engel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immer vor dir stehen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dich gegenwärtig sehen!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 mich dir für und für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trachten zu gefallen,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liebster Gott, in allem.</a:t>
            </a:r>
          </a:p>
        </p:txBody>
      </p:sp>
    </p:spTree>
    <p:extLst>
      <p:ext uri="{BB962C8B-B14F-4D97-AF65-F5344CB8AC3E}">
        <p14:creationId xmlns:p14="http://schemas.microsoft.com/office/powerpoint/2010/main" val="1280099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76BF3-7631-1FA9-6FF9-420BE26CC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5E8964C0-3B11-F127-10FF-45115D61A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1, Strophe 4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5725893-2B27-A1DD-A5A5-6C1952F28166}"/>
              </a:ext>
            </a:extLst>
          </p:cNvPr>
          <p:cNvSpPr/>
          <p:nvPr/>
        </p:nvSpPr>
        <p:spPr>
          <a:xfrm>
            <a:off x="895350" y="920621"/>
            <a:ext cx="96089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durchdringest alles;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lass dein schönstes Lichte,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Herr, berühren mein Gesichte.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Wie die zarten Blumen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willig sich entfalten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der Sonne stille halten,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 mich so still und froh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deine Strahlen fassen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dich wirken lassen.</a:t>
            </a:r>
          </a:p>
        </p:txBody>
      </p:sp>
    </p:spTree>
    <p:extLst>
      <p:ext uri="{BB962C8B-B14F-4D97-AF65-F5344CB8AC3E}">
        <p14:creationId xmlns:p14="http://schemas.microsoft.com/office/powerpoint/2010/main" val="1700906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323EB0-D00E-CBBF-A489-4D14EAE7A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E8348E8B-DC10-B02E-E4BD-4AEB6E43A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1, Strophe 5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505D275-1B3A-3ADA-99CB-3737223EB228}"/>
              </a:ext>
            </a:extLst>
          </p:cNvPr>
          <p:cNvSpPr/>
          <p:nvPr/>
        </p:nvSpPr>
        <p:spPr>
          <a:xfrm>
            <a:off x="895350" y="920621"/>
            <a:ext cx="96089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Mache mich einfältig,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innig, abgeschieden,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sanft und still in deinem Frieden;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mach mich reinen Herzens,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ich deine Klarheit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schauen mag in Geist und Wahrheit;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 mein Herz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überwärts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ein Adler schweben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in dir nur leben.</a:t>
            </a:r>
          </a:p>
        </p:txBody>
      </p:sp>
    </p:spTree>
    <p:extLst>
      <p:ext uri="{BB962C8B-B14F-4D97-AF65-F5344CB8AC3E}">
        <p14:creationId xmlns:p14="http://schemas.microsoft.com/office/powerpoint/2010/main" val="1917180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F9BD55-9728-3605-9672-62CE7A12D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BEDFCE3A-EB55-C86A-9646-9E19F4062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1, Strophe 3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369DC366-8F53-0FC5-36F6-18D3C7ADBD05}"/>
              </a:ext>
            </a:extLst>
          </p:cNvPr>
          <p:cNvSpPr/>
          <p:nvPr/>
        </p:nvSpPr>
        <p:spPr>
          <a:xfrm>
            <a:off x="895350" y="920621"/>
            <a:ext cx="96089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komm in mir wohnen,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lass mein Geist auf Erden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dir ein Heiligtum noch werden.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Komm, du nahes Wesen,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dich in mir verkläre,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ich dich stets lieb und ehre.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Wo ich geh, sitz und steh,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lass mich dich erblicken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vor dir mich bücken.</a:t>
            </a:r>
          </a:p>
        </p:txBody>
      </p:sp>
    </p:spTree>
    <p:extLst>
      <p:ext uri="{BB962C8B-B14F-4D97-AF65-F5344CB8AC3E}">
        <p14:creationId xmlns:p14="http://schemas.microsoft.com/office/powerpoint/2010/main" val="1355268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427</Words>
  <Application>Microsoft Office PowerPoint</Application>
  <PresentationFormat>Breitbild</PresentationFormat>
  <Paragraphs>29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9</cp:revision>
  <dcterms:created xsi:type="dcterms:W3CDTF">2021-02-13T13:45:06Z</dcterms:created>
  <dcterms:modified xsi:type="dcterms:W3CDTF">2026-01-23T18:22:00Z</dcterms:modified>
</cp:coreProperties>
</file>