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Für den König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4“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144,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144,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12966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den König, für den Herrn,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für ihn geben wir uns hin.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Seine Ehre unser Ziel,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nichts bedeutet uns jemals so viel.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den König, für sein Reich,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alle Menschen sind hier gleich,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Lamm und Löwe sind vereint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das Licht der Gerechtigkeit scheint.</a:t>
            </a:r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144,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129665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 Ehre König Jesus,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unsere Herzen, sie fliegen dir zu.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erheben deinen Namen,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der allein wahre König bist du.</a:t>
            </a:r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1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144,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12966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Für den König, für sein Schwert,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Wort das trifft und Wahrheit wird,</a:t>
            </a: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unsre Freiheit garantiert,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uns zum Schutz unsere Grenze markiert.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den König für sein Volk,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für die Heerschar, die ihm folgt,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Ihm, der uns sein Leben gibt.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Lasst uns dienen so wie uns er uns liebt.</a:t>
            </a:r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33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4, Lied 144,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66842"/>
            <a:ext cx="112966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||: Alle Ehre König Jesus,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unsere Herzen, sie fliegen dir zu.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erheben deinen Namen,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der allein wahre König bist du.   :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||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den König, für den Herrn!</a:t>
            </a:r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85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Breitbild</PresentationFormat>
  <Paragraphs>40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46</cp:revision>
  <dcterms:created xsi:type="dcterms:W3CDTF">2021-02-13T13:45:06Z</dcterms:created>
  <dcterms:modified xsi:type="dcterms:W3CDTF">2025-11-18T12:21:54Z</dcterms:modified>
</cp:coreProperties>
</file>