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Führ mich an dein Kreuz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4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07378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An deinem Kreuz wird mein Herz still,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du Herr, sahst meine Schuld,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nahmst sie auf dich, durch dein Blut.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073785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Alles, was mir wertvoll war, bedeutet mir nichts mehr.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Führ mich an dein Kreuz, wo die Liebe floss.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Lass mich vor dir knien, nimm mein Leben hin.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Mache mich ganz neu, ich gehöre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führ mich, führ mich an dein Kreuz.</a:t>
            </a:r>
          </a:p>
        </p:txBody>
      </p:sp>
    </p:spTree>
    <p:extLst>
      <p:ext uri="{BB962C8B-B14F-4D97-AF65-F5344CB8AC3E}">
        <p14:creationId xmlns:p14="http://schemas.microsoft.com/office/powerpoint/2010/main" val="851333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07378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warst mir gleich, als Mensch versucht,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doch Gott. Das Wort wurde Fleisch,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trug meine Schuld und besiegte den Tod.</a:t>
            </a:r>
          </a:p>
        </p:txBody>
      </p:sp>
    </p:spTree>
    <p:extLst>
      <p:ext uri="{BB962C8B-B14F-4D97-AF65-F5344CB8AC3E}">
        <p14:creationId xmlns:p14="http://schemas.microsoft.com/office/powerpoint/2010/main" val="1614335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073785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Alles, was mir wertvoll war, bedeutet mir nichts mehr.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Führ mich an dein Kreuz, wo die Liebe floss.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Lass mich vor dir knien, nimm mein Leben hin.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Mache mich ganz neu, ich gehöre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führ mich, führ mich an dein Kreuz.</a:t>
            </a:r>
          </a:p>
        </p:txBody>
      </p:sp>
    </p:spTree>
    <p:extLst>
      <p:ext uri="{BB962C8B-B14F-4D97-AF65-F5344CB8AC3E}">
        <p14:creationId xmlns:p14="http://schemas.microsoft.com/office/powerpoint/2010/main" val="700347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Breitbild</PresentationFormat>
  <Paragraphs>23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16</cp:revision>
  <dcterms:created xsi:type="dcterms:W3CDTF">2021-02-13T13:45:06Z</dcterms:created>
  <dcterms:modified xsi:type="dcterms:W3CDTF">2022-03-17T11:52:22Z</dcterms:modified>
</cp:coreProperties>
</file>