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Der Herr segne dich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„Feiert Jesus“ Band 3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238,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238,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Herr segne dich, behüte dich,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lasse sein Angesicht leuchten über dir,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der Herr sei dir gnädig!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 erhebe sein Angesicht über dich,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erfülle dein Herz mit seinem Licht,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tiefer Friede begleite dich.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238,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1100137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Ob du ausgehst oder heimkommst,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ob du wach bist oder schläfst,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sei gesegnet und gestärkt durch seinen Geist.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Ob du in das Tal hinab gehst,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oder Berge vor dir </a:t>
            </a:r>
            <a:r>
              <a:rPr lang="de-DE" altLang="de-DE" sz="3200" dirty="0" err="1">
                <a:latin typeface="Arial" panose="020B0604020202020204" pitchFamily="34" charset="0"/>
              </a:rPr>
              <a:t>stehn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mögest du den nächsten Schritt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in seinem Segen </a:t>
            </a:r>
            <a:r>
              <a:rPr lang="de-DE" altLang="de-DE" sz="3200" dirty="0" err="1">
                <a:latin typeface="Arial" panose="020B0604020202020204" pitchFamily="34" charset="0"/>
              </a:rPr>
              <a:t>gehn</a:t>
            </a:r>
            <a:r>
              <a:rPr lang="de-DE" altLang="de-DE" sz="3200" dirty="0">
                <a:latin typeface="Arial" panose="020B0604020202020204" pitchFamily="34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265989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238,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Herr segne dich, behüte dich,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lasse sein Angesicht leuchten über dir,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der Herr sei dir gnädig!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 erhebe sein Angesicht über dich,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erfülle dein Herz mit seinem Licht,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tiefer Friede begleite dich.</a:t>
            </a:r>
          </a:p>
        </p:txBody>
      </p:sp>
    </p:spTree>
    <p:extLst>
      <p:ext uri="{BB962C8B-B14F-4D97-AF65-F5344CB8AC3E}">
        <p14:creationId xmlns:p14="http://schemas.microsoft.com/office/powerpoint/2010/main" val="22837641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238,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1100137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Ob die Menschen, die du liebst,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dies erwidern oder nicht,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sei ein Segen durch die Gnade deines Herrn.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Ob die Träume, die du träumtest,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noch verheißungsvoll </a:t>
            </a:r>
            <a:r>
              <a:rPr lang="de-DE" altLang="de-DE" sz="3200" dirty="0" err="1">
                <a:latin typeface="Arial" panose="020B0604020202020204" pitchFamily="34" charset="0"/>
              </a:rPr>
              <a:t>bestehn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oder längst schon nicht mehr für dich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wie ein Traum </a:t>
            </a:r>
            <a:r>
              <a:rPr lang="de-DE" altLang="de-DE" sz="3200" dirty="0" err="1">
                <a:latin typeface="Arial" panose="020B0604020202020204" pitchFamily="34" charset="0"/>
              </a:rPr>
              <a:t>aussehn</a:t>
            </a:r>
            <a:r>
              <a:rPr lang="de-DE" altLang="de-DE" sz="3200" dirty="0"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1709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238,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782395"/>
            <a:ext cx="960899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Herr segne dich, behüte dich,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lasse sein Angesicht leuchten über dir,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der Herr sei dir gnädig!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 erhebe sein Angesicht über dich, 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und erfülle dein Herz mit seinem Licht,</a:t>
            </a:r>
            <a:br>
              <a:rPr lang="de-DE" altLang="de-DE" sz="3200" dirty="0">
                <a:latin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</a:rPr>
              <a:t>   tiefer Friede begleite dich.</a:t>
            </a:r>
          </a:p>
        </p:txBody>
      </p:sp>
    </p:spTree>
    <p:extLst>
      <p:ext uri="{BB962C8B-B14F-4D97-AF65-F5344CB8AC3E}">
        <p14:creationId xmlns:p14="http://schemas.microsoft.com/office/powerpoint/2010/main" val="9084851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327</Words>
  <Application>Microsoft Office PowerPoint</Application>
  <PresentationFormat>Breitbild</PresentationFormat>
  <Paragraphs>20</Paragraphs>
  <Slides>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13</cp:revision>
  <dcterms:created xsi:type="dcterms:W3CDTF">2021-02-13T13:45:06Z</dcterms:created>
  <dcterms:modified xsi:type="dcterms:W3CDTF">2022-03-17T11:43:57Z</dcterms:modified>
</cp:coreProperties>
</file>