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Zwischen Himmel und Erde ist ein Riss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Jesus“, Band 3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221,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221, Strophe 1 + 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Zwischen Himmel und Erde ist ein Riss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ein Kampf zwischen Licht und Finsternis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dieser Zwischenzeit, in dieser Zwischenzeit.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Zwischen Himmel und Erde sind wir noch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das, was wir nicht wollen, tun wir doch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dieser Zwischenzeit, in dieser Zwischenzeit.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Mitten in dieser Welt, doch nicht von dieser Welt,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wir gehören zu dir und doch sind wir noch hier.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221,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Zwischen Himmel und Erde hängst du dort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ganz allein und verlassen von Mensch und Gott,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zwischen Himmel und Erde ausgestreckt –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dort am Kreuz.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Zwischen Himmel und Erde hängst du dort,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wo die Balken sich kreuzen, ist der Ort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wo sich Himmel und Erde trifft in dir –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dort am Kreuz.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5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221, Strophe 2 + 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Zwischen Himmel und Erde leiden wir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an Zerrissenheit auf dem Weg zu dir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dieser Zwischenzeit, in dieser Zwischenzeit.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Zwischen Himmel und Erde ist ein Steg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du selbst bist die Brücke und der Weg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dieser Zwischenzeit, in dieser Zwischenzeit.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Mitten in dieser Welt, doch nicht von dieser Welt,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wir gehören zu dir und doch sind wir noch hier.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2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221,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Zwischen Himmel und Erde hängst du dort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ganz allein und verlassen von Mensch und Gott,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zwischen Himmel und Erde ausgestreckt –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dort am Kreuz.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Zwischen Himmel und Erde hängst du dort,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wo die Balken sich kreuzen, ist der Ort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wo sich Himmel und Erde trifft in dir –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dort am Kreuz.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230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221, Strophe 3 + 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Zwischen Himmel und Erde stehen wir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wir treten in diesen Riss mit dir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dieser Zwischenzeit, in dieser Zwischenzeit.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machst Himmel und Erde einmal neu,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doch dein Reich ist schon da und du bist treu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dieser Zwischenzeit, in dieser Zwischenzeit.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Mitten in dieser Welt, doch nicht von dieser Welt,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wir gehören zu dir und doch sind wir noch hier.</a:t>
            </a:r>
          </a:p>
        </p:txBody>
      </p:sp>
    </p:spTree>
    <p:extLst>
      <p:ext uri="{BB962C8B-B14F-4D97-AF65-F5344CB8AC3E}">
        <p14:creationId xmlns:p14="http://schemas.microsoft.com/office/powerpoint/2010/main" val="1940843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221,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Zwischen Himmel und Erde hängst du dort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ganz allein und verlassen von Mensch und Gott,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zwischen Himmel und Erde ausgestreckt –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dort am Kreuz.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Zwischen Himmel und Erde hängst du dort,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wo die Balken sich kreuzen, ist der Ort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wo sich Himmel und Erde trifft in dir –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dort am Kreuz.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506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525</Words>
  <Application>Microsoft Office PowerPoint</Application>
  <PresentationFormat>Breitbild</PresentationFormat>
  <Paragraphs>26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Dieter (lokal)</cp:lastModifiedBy>
  <cp:revision>16</cp:revision>
  <dcterms:created xsi:type="dcterms:W3CDTF">2021-02-13T13:45:06Z</dcterms:created>
  <dcterms:modified xsi:type="dcterms:W3CDTF">2025-03-30T16:18:51Z</dcterms:modified>
</cp:coreProperties>
</file>