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8" r:id="rId4"/>
    <p:sldId id="269" r:id="rId5"/>
    <p:sldId id="270" r:id="rId6"/>
    <p:sldId id="271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In Christ Alone</a:t>
            </a:r>
          </a:p>
          <a:p>
            <a:endParaRPr lang="de-DE" altLang="de-DE" sz="3200" b="1" dirty="0">
              <a:latin typeface="Arial" panose="020B0604020202020204" pitchFamily="34" charset="0"/>
            </a:endParaRPr>
          </a:p>
          <a:p>
            <a:r>
              <a:rPr lang="de-DE" altLang="de-DE" sz="3200" b="1" dirty="0">
                <a:latin typeface="Arial" panose="020B0604020202020204" pitchFamily="34" charset="0"/>
              </a:rPr>
              <a:t>       </a:t>
            </a:r>
            <a:r>
              <a:rPr lang="de-DE" altLang="de-DE" sz="3200" dirty="0">
                <a:latin typeface="Arial" panose="020B0604020202020204" pitchFamily="34" charset="0"/>
              </a:rPr>
              <a:t>Liederbuch: </a:t>
            </a:r>
            <a:r>
              <a:rPr lang="de-DE" altLang="de-DE" sz="3200" b="1" dirty="0">
                <a:latin typeface="Arial" panose="020B0604020202020204" pitchFamily="34" charset="0"/>
              </a:rPr>
              <a:t>„</a:t>
            </a:r>
            <a:r>
              <a:rPr lang="de-DE" altLang="de-DE" sz="3200" dirty="0">
                <a:latin typeface="Arial" panose="020B0604020202020204" pitchFamily="34" charset="0"/>
              </a:rPr>
              <a:t>Feiert Jesus“ Band 3</a:t>
            </a:r>
          </a:p>
          <a:p>
            <a:endParaRPr lang="de-DE" altLang="de-DE" sz="3200" b="1" dirty="0">
              <a:latin typeface="Arial" panose="020B0604020202020204" pitchFamily="34" charset="0"/>
            </a:endParaRPr>
          </a:p>
          <a:p>
            <a:r>
              <a:rPr lang="de-DE" altLang="de-DE" sz="3200" b="1" dirty="0">
                <a:latin typeface="Arial" panose="020B0604020202020204" pitchFamily="34" charset="0"/>
              </a:rPr>
              <a:t>       </a:t>
            </a:r>
            <a:r>
              <a:rPr lang="de-DE" altLang="de-DE" sz="3200" dirty="0">
                <a:latin typeface="Arial" panose="020B0604020202020204" pitchFamily="34" charset="0"/>
              </a:rPr>
              <a:t>Lied Nr. 178, Strophen 1 bis 4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A8905207-DC57-4022-B1A4-E3AE7181894C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2819411-6DEA-8212-831F-EE6EFA90FFA3}"/>
              </a:ext>
            </a:extLst>
          </p:cNvPr>
          <p:cNvSpPr/>
          <p:nvPr/>
        </p:nvSpPr>
        <p:spPr>
          <a:xfrm>
            <a:off x="2683296" y="4331583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178,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551289"/>
            <a:ext cx="111137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In Christ alone my hope is found,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he is my light, my strength, my song;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this cornerstone, this solid ground,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firm through the fiercest drought and storm.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What heights of love, what depths of peace,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when fears are stilled, when strivings cease!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My comforter, my all in all,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here in the love of Christ I stand.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506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178,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551289"/>
            <a:ext cx="111137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In Christ alone, who took on flesh,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fullness of God in helpless babe.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This gift of love and righteousness,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scorned by the ones he came to save: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till on that cross as Jesus died,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the wrath of God was satisfied –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for every sin on him was laid;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here in the death of Christ I live.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702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178,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551289"/>
            <a:ext cx="111137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There in the ground his body lay,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light of the world by darkness slain: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then bursting forth in glorious day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up from the grave he rose again!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And as he stands in victory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sin’s curse has lost its grip on me,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for I am his and he is mine –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bought with the precious blood of Christ.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12928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Feiert Jesus 3, Lied 178,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551289"/>
            <a:ext cx="11113777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No guilt in life, no fear in death,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this is the power of Christ in me;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From life’s first cry to final breath,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Jesus commands my destiny.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No power of hell, no scheme of man,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can ever pluck me from his hand: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till he returns or calls me home,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de-DE" sz="3200" dirty="0">
                <a:latin typeface="Arial" panose="020B0604020202020204" pitchFamily="34" charset="0"/>
                <a:cs typeface="Arial" panose="020B0604020202020204" pitchFamily="34" charset="0"/>
              </a:rPr>
              <a:t>   here in the power of Christ I’ll stand.</a:t>
            </a:r>
            <a:endParaRPr lang="de-DE" altLang="de-DE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2767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338</Words>
  <Application>Microsoft Office PowerPoint</Application>
  <PresentationFormat>Breitbild</PresentationFormat>
  <Paragraphs>42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55</cp:revision>
  <dcterms:created xsi:type="dcterms:W3CDTF">2021-02-13T13:45:06Z</dcterms:created>
  <dcterms:modified xsi:type="dcterms:W3CDTF">2023-09-23T01:19:07Z</dcterms:modified>
</cp:coreProperties>
</file>