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3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Gnade und Wahrheit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„Feiert Jesus, Band 3“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118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Bd. 3, Lied 118, Strophe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Wir schauen der Wahrheit ins Auge,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stellen uns in dein Licht.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Wir halten dort aus durch Gnade,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denn du verdammst uns nicht.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kennst unsre toten Winkel,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siehst unsren blinden Fleck,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berührst unsre wunden Punkte,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nimmst unsre Ängste weg.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Bd. 3, Lied 118,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Jesus, dein Licht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scheint voll Gnade und Wahrheit.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Jesus, dein Licht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scheint in unsre Dunkelheit.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Jesus, durchdring uns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mit Gnade und Wahrheit,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Jesus, komm bring uns ins Licht.</a:t>
            </a:r>
          </a:p>
        </p:txBody>
      </p:sp>
    </p:spTree>
    <p:extLst>
      <p:ext uri="{BB962C8B-B14F-4D97-AF65-F5344CB8AC3E}">
        <p14:creationId xmlns:p14="http://schemas.microsoft.com/office/powerpoint/2010/main" val="2698788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Application>Microsoft Office PowerPoint</Application>
  <PresentationFormat>Breitbild</PresentationFormat>
  <Paragraphs>15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8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10</cp:revision>
  <dcterms:created xsi:type="dcterms:W3CDTF">2021-02-13T13:45:06Z</dcterms:created>
  <dcterms:modified xsi:type="dcterms:W3CDTF">2023-05-31T12:47:14Z</dcterms:modified>
</cp:coreProperties>
</file>