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Wunderbarer Hirt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 Band 3“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075,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075, Strophen 1 &amp; 2</a:t>
            </a:r>
          </a:p>
        </p:txBody>
      </p:sp>
      <p:sp>
        <p:nvSpPr>
          <p:cNvPr id="5" name="Rechteck 4"/>
          <p:cNvSpPr/>
          <p:nvPr/>
        </p:nvSpPr>
        <p:spPr>
          <a:xfrm>
            <a:off x="1333283" y="1043731"/>
            <a:ext cx="916536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ein wunderbarer Hirt,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mich zu frischem Wasser führt.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hast so reich gedeckt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des Königs Tisch für mich, für mich.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bist mein Stecken und mein Stab.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wandre ich im </a:t>
            </a:r>
            <a:r>
              <a:rPr lang="de-DE" altLang="de-DE" sz="3200" dirty="0" err="1">
                <a:latin typeface="Arial" panose="020B0604020202020204" pitchFamily="34" charset="0"/>
              </a:rPr>
              <a:t>finst´ren</a:t>
            </a:r>
            <a:r>
              <a:rPr lang="de-DE" altLang="de-DE" sz="3200" dirty="0">
                <a:latin typeface="Arial" panose="020B0604020202020204" pitchFamily="34" charset="0"/>
              </a:rPr>
              <a:t> Tal,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fürcht</a:t>
            </a:r>
            <a:r>
              <a:rPr lang="de-DE" altLang="de-DE" sz="3200" dirty="0">
                <a:latin typeface="Arial" panose="020B0604020202020204" pitchFamily="34" charset="0"/>
              </a:rPr>
              <a:t> ich kein Unheil mehr,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denn du bist hier bei mir, bei mir.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075,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333283" y="1043731"/>
            <a:ext cx="916536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komm, ich komm an deinen Tisch!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komm, ich komm und ich bin gewiss: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wunderbarer Hirt.</a:t>
            </a:r>
          </a:p>
        </p:txBody>
      </p:sp>
    </p:spTree>
    <p:extLst>
      <p:ext uri="{BB962C8B-B14F-4D97-AF65-F5344CB8AC3E}">
        <p14:creationId xmlns:p14="http://schemas.microsoft.com/office/powerpoint/2010/main" val="999398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075, Strophe 3 &amp;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333283" y="1043731"/>
            <a:ext cx="91653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hast mein Haupt gesalbt mit Öl,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 Becher bis zum Rand gefüllt.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An deiner Hand wird meine Seele still,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sie wird still.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komm, ich komm an deinen Tisch!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komm, ich komm und ich bin gewiss: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wunderbarer Hirt.</a:t>
            </a:r>
          </a:p>
        </p:txBody>
      </p:sp>
    </p:spTree>
    <p:extLst>
      <p:ext uri="{BB962C8B-B14F-4D97-AF65-F5344CB8AC3E}">
        <p14:creationId xmlns:p14="http://schemas.microsoft.com/office/powerpoint/2010/main" val="336878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44</cp:revision>
  <dcterms:created xsi:type="dcterms:W3CDTF">2021-02-13T13:45:06Z</dcterms:created>
  <dcterms:modified xsi:type="dcterms:W3CDTF">2021-06-03T17:02:46Z</dcterms:modified>
</cp:coreProperties>
</file>