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4" r:id="rId5"/>
    <p:sldId id="265" r:id="rId6"/>
    <p:sldId id="266" r:id="rId7"/>
    <p:sldId id="263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Wiesen und Berge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„Feiert Jesus“ Band 3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64, Strophen 1 und 2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Feiert Jesus 3, Lied 64,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402804"/>
            <a:ext cx="9608997" cy="40523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2000"/>
              </a:spcBef>
              <a:buSzPct val="100000"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Wiesen und Berge, </a:t>
            </a:r>
            <a:b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die Wälder und Seen,</a:t>
            </a:r>
          </a:p>
          <a:p>
            <a:pPr>
              <a:spcBef>
                <a:spcPts val="2000"/>
              </a:spcBef>
              <a:buSzPct val="100000"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was lebt und atmet </a:t>
            </a:r>
            <a:b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in Tälern und </a:t>
            </a:r>
            <a:r>
              <a:rPr lang="de-DE" altLang="de-DE" sz="32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Höh'n</a:t>
            </a: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>
              <a:spcBef>
                <a:spcPts val="2000"/>
              </a:spcBef>
              <a:buSzPct val="100000"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 trägt deine Handschrift,</a:t>
            </a:r>
            <a:b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bezeugt dein Tun,</a:t>
            </a:r>
            <a:b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verkündet deinen Ruhm!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Feiert Jesus 3, Lied 64,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402804"/>
            <a:ext cx="9608997" cy="2831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2000"/>
              </a:spcBef>
              <a:buSzPct val="100000"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 darum </a:t>
            </a:r>
            <a:r>
              <a:rPr lang="de-DE" altLang="de-DE" sz="32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jubel</a:t>
            </a: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ich dir zu,</a:t>
            </a:r>
          </a:p>
          <a:p>
            <a:pPr>
              <a:spcBef>
                <a:spcPts val="2000"/>
              </a:spcBef>
              <a:buSzPct val="100000"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dass jeder es hört: der Meister bist du!</a:t>
            </a:r>
          </a:p>
          <a:p>
            <a:pPr>
              <a:spcBef>
                <a:spcPts val="2000"/>
              </a:spcBef>
              <a:buSzPct val="100000"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Ich will tanzen und singen vor dir,</a:t>
            </a:r>
          </a:p>
          <a:p>
            <a:pPr>
              <a:spcBef>
                <a:spcPts val="2000"/>
              </a:spcBef>
              <a:buSzPct val="100000"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du herrlicher Schöpfer, Ehre sei dir!</a:t>
            </a:r>
          </a:p>
        </p:txBody>
      </p:sp>
    </p:spTree>
    <p:extLst>
      <p:ext uri="{BB962C8B-B14F-4D97-AF65-F5344CB8AC3E}">
        <p14:creationId xmlns:p14="http://schemas.microsoft.com/office/powerpoint/2010/main" val="2385126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Feiert Jesus 3, Lied 64, Strophe 2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402804"/>
            <a:ext cx="9608997" cy="40523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2000"/>
              </a:spcBef>
              <a:buSzPct val="100000"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 Werk deiner Liebe, </a:t>
            </a:r>
            <a:b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das du in mir vollbracht,</a:t>
            </a:r>
          </a:p>
          <a:p>
            <a:pPr>
              <a:spcBef>
                <a:spcPts val="2000"/>
              </a:spcBef>
              <a:buSzPct val="100000"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 mich zum Kind </a:t>
            </a:r>
            <a:b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deines Reiches gemacht:</a:t>
            </a:r>
          </a:p>
          <a:p>
            <a:pPr>
              <a:spcBef>
                <a:spcPts val="2000"/>
              </a:spcBef>
              <a:buSzPct val="100000"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 trägt deine Handschrift,</a:t>
            </a:r>
            <a:b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bezeugt dein Tun,</a:t>
            </a:r>
            <a:b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verkündet deinen Ruhm!</a:t>
            </a:r>
          </a:p>
        </p:txBody>
      </p:sp>
    </p:spTree>
    <p:extLst>
      <p:ext uri="{BB962C8B-B14F-4D97-AF65-F5344CB8AC3E}">
        <p14:creationId xmlns:p14="http://schemas.microsoft.com/office/powerpoint/2010/main" val="16808541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Feiert Jesus 3, Lied 64,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402804"/>
            <a:ext cx="9608997" cy="2831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2000"/>
              </a:spcBef>
              <a:buSzPct val="100000"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 darum </a:t>
            </a:r>
            <a:r>
              <a:rPr lang="de-DE" altLang="de-DE" sz="32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jubel</a:t>
            </a: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ich dir zu,</a:t>
            </a:r>
          </a:p>
          <a:p>
            <a:pPr>
              <a:spcBef>
                <a:spcPts val="2000"/>
              </a:spcBef>
              <a:buSzPct val="100000"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dass jeder es hört: der Meister bist du!</a:t>
            </a:r>
          </a:p>
          <a:p>
            <a:pPr>
              <a:spcBef>
                <a:spcPts val="2000"/>
              </a:spcBef>
              <a:buSzPct val="100000"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Ich will tanzen und singen vor dir,</a:t>
            </a:r>
          </a:p>
          <a:p>
            <a:pPr>
              <a:spcBef>
                <a:spcPts val="2000"/>
              </a:spcBef>
              <a:buSzPct val="100000"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du herrlicher Schöpfer, Ehre sei dir!</a:t>
            </a:r>
          </a:p>
        </p:txBody>
      </p:sp>
    </p:spTree>
    <p:extLst>
      <p:ext uri="{BB962C8B-B14F-4D97-AF65-F5344CB8AC3E}">
        <p14:creationId xmlns:p14="http://schemas.microsoft.com/office/powerpoint/2010/main" val="1165909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206</Words>
  <Application>Microsoft Office PowerPoint</Application>
  <PresentationFormat>Breitbild</PresentationFormat>
  <Paragraphs>23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0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8</cp:revision>
  <dcterms:created xsi:type="dcterms:W3CDTF">2021-02-13T13:45:06Z</dcterms:created>
  <dcterms:modified xsi:type="dcterms:W3CDTF">2022-03-25T09:26:36Z</dcterms:modified>
</cp:coreProperties>
</file>