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5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Jesus, Erlöser der Welt (Was für ein Mensch)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3“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Strophe 1a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Wind und Wellen gehorchen.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auf dem Wasser geht.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Wasser in Wein verwandelt,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Brot und Fisch vermehrt.</a:t>
            </a:r>
          </a:p>
        </p:txBody>
      </p:sp>
    </p:spTree>
    <p:extLst>
      <p:ext uri="{BB962C8B-B14F-4D97-AF65-F5344CB8AC3E}">
        <p14:creationId xmlns:p14="http://schemas.microsoft.com/office/powerpoint/2010/main" val="2841421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Strophe 1b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die Gefangenen frei macht.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selbst den Tod bezwingt.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allen Armen und Schwachen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frohe Botschaft bringt.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Erlöser der Welt.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bist Christus, der Fels, der uns hält.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mit uns, er selbst kommt zur Welt,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Licht, das die Nacht erhellt.</a:t>
            </a:r>
          </a:p>
        </p:txBody>
      </p:sp>
    </p:spTree>
    <p:extLst>
      <p:ext uri="{BB962C8B-B14F-4D97-AF65-F5344CB8AC3E}">
        <p14:creationId xmlns:p14="http://schemas.microsoft.com/office/powerpoint/2010/main" val="393255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Strophe 2a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zu uns kommt, um zu dienen.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klein wird wie ein Kind.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alle Schuld dieser Erde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uns auf sich nimmt.</a:t>
            </a:r>
          </a:p>
        </p:txBody>
      </p:sp>
    </p:spTree>
    <p:extLst>
      <p:ext uri="{BB962C8B-B14F-4D97-AF65-F5344CB8AC3E}">
        <p14:creationId xmlns:p14="http://schemas.microsoft.com/office/powerpoint/2010/main" val="2069696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Strophe 2b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mit uns sein neues Reich baut.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uns das Erbe gibt.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uns als Söhne und Töchter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unbeschreiblich liebt.</a:t>
            </a:r>
          </a:p>
        </p:txBody>
      </p:sp>
    </p:spTree>
    <p:extLst>
      <p:ext uri="{BB962C8B-B14F-4D97-AF65-F5344CB8AC3E}">
        <p14:creationId xmlns:p14="http://schemas.microsoft.com/office/powerpoint/2010/main" val="98976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11,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96215" y="1413063"/>
            <a:ext cx="104438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Erlöser der Welt.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bist Christus, der Fels, der uns hält.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mit uns, er selbst kommt zur Welt,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Licht, das die Nacht erhellt.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Mensch, Jesus,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Gott, Jesus,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für ein Gott!</a:t>
            </a:r>
          </a:p>
        </p:txBody>
      </p:sp>
    </p:spTree>
    <p:extLst>
      <p:ext uri="{BB962C8B-B14F-4D97-AF65-F5344CB8AC3E}">
        <p14:creationId xmlns:p14="http://schemas.microsoft.com/office/powerpoint/2010/main" val="229848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</Words>
  <Application>Microsoft Office PowerPoint</Application>
  <PresentationFormat>Breitbild</PresentationFormat>
  <Paragraphs>28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43</cp:revision>
  <dcterms:created xsi:type="dcterms:W3CDTF">2021-02-13T13:45:06Z</dcterms:created>
  <dcterms:modified xsi:type="dcterms:W3CDTF">2021-04-02T14:10:48Z</dcterms:modified>
</cp:coreProperties>
</file>