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86" r:id="rId2"/>
    <p:sldId id="383" r:id="rId3"/>
    <p:sldId id="363" r:id="rId4"/>
    <p:sldId id="364" r:id="rId5"/>
    <p:sldId id="389" r:id="rId6"/>
    <p:sldId id="387" r:id="rId7"/>
    <p:sldId id="390" r:id="rId8"/>
    <p:sldId id="388" r:id="rId9"/>
    <p:sldId id="272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1E14D-ABDE-46C1-B8E2-890F2BAE062C}" type="datetimeFigureOut">
              <a:rPr lang="de-DE" smtClean="0"/>
              <a:t>03.04.2021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59CB8D-53B0-4028-BD7C-198D62C44F9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8701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Folie </a:t>
            </a:r>
            <a:fld id="{66B6C3B7-5FD6-4D27-9BEB-7CCF0DDC1CB6}" type="slidenum">
              <a:rPr lang="de-DE" smtClean="0"/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r>
              <a:rPr lang="de-DE" dirty="0"/>
              <a:t>: Predigt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85110-8F53-459C-B9CD-0CB4345C18E4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4125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Folie </a:t>
            </a:r>
            <a:fld id="{66B6C3B7-5FD6-4D27-9BEB-7CCF0DDC1CB6}" type="slidenum">
              <a:rPr lang="de-DE" smtClean="0"/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r>
              <a:rPr lang="de-DE" dirty="0"/>
              <a:t>: </a:t>
            </a:r>
            <a:r>
              <a:rPr lang="de-DE" alt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Feiet</a:t>
            </a:r>
            <a:r>
              <a:rPr lang="de-DE" altLang="de-DE" sz="1200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Jesus Bd. 2; Lied 229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85110-8F53-459C-B9CD-0CB4345C18E4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4912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Folie </a:t>
            </a:r>
            <a:fld id="{66B6C3B7-5FD6-4D27-9BEB-7CCF0DDC1CB6}" type="slidenum">
              <a:rPr lang="de-DE" smtClean="0"/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r>
              <a:rPr lang="de-DE" dirty="0"/>
              <a:t>: </a:t>
            </a:r>
            <a:r>
              <a:rPr lang="de-DE" alt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Lied: 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Jesus Christ; I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think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 upon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your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sacrifice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; Strophe 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85110-8F53-459C-B9CD-0CB4345C18E4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5528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Folie </a:t>
            </a:r>
            <a:fld id="{66B6C3B7-5FD6-4D27-9BEB-7CCF0DDC1CB6}" type="slidenum">
              <a:rPr lang="de-DE" smtClean="0"/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r>
              <a:rPr lang="de-DE" dirty="0"/>
              <a:t>: </a:t>
            </a:r>
            <a:r>
              <a:rPr lang="de-DE" alt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Lied: 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Jesus Christ; I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think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 upon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your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sacrifice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; Refrain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85110-8F53-459C-B9CD-0CB4345C18E4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682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Folie </a:t>
            </a:r>
            <a:fld id="{66B6C3B7-5FD6-4D27-9BEB-7CCF0DDC1CB6}" type="slidenum">
              <a:rPr lang="de-DE" smtClean="0"/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r>
              <a:rPr lang="de-DE" dirty="0"/>
              <a:t>: </a:t>
            </a:r>
            <a:r>
              <a:rPr lang="de-DE" alt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Lied: 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Jesus Christ; I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think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 upon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your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sacrifice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; Strophe 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85110-8F53-459C-B9CD-0CB4345C18E4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0375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Folie </a:t>
            </a:r>
            <a:fld id="{66B6C3B7-5FD6-4D27-9BEB-7CCF0DDC1CB6}" type="slidenum">
              <a:rPr lang="de-DE" smtClean="0"/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r>
              <a:rPr lang="de-DE" dirty="0"/>
              <a:t>: </a:t>
            </a:r>
            <a:r>
              <a:rPr lang="de-DE" alt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Lied: 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Jesus Christ; I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think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 upon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your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sacrifice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; Refrain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85110-8F53-459C-B9CD-0CB4345C18E4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15734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Folie </a:t>
            </a:r>
            <a:fld id="{66B6C3B7-5FD6-4D27-9BEB-7CCF0DDC1CB6}" type="slidenum">
              <a:rPr lang="de-DE" smtClean="0"/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r>
              <a:rPr lang="de-DE" dirty="0"/>
              <a:t>: </a:t>
            </a:r>
            <a:r>
              <a:rPr lang="de-DE" alt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Lied: 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Jesus Christ; I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think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 upon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your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sacrifice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; Strophe 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85110-8F53-459C-B9CD-0CB4345C18E4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60462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Folie </a:t>
            </a:r>
            <a:fld id="{66B6C3B7-5FD6-4D27-9BEB-7CCF0DDC1CB6}" type="slidenum">
              <a:rPr lang="de-DE" smtClean="0"/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r>
              <a:rPr lang="de-DE" dirty="0"/>
              <a:t>: </a:t>
            </a:r>
            <a:r>
              <a:rPr lang="de-DE" alt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Lied: 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Jesus Christ; I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think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 upon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your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de-DE" altLang="de-DE" sz="1200" b="0" dirty="0" err="1">
                <a:solidFill>
                  <a:prstClr val="black"/>
                </a:solidFill>
                <a:latin typeface="Arial" panose="020B0604020202020204" pitchFamily="34" charset="0"/>
              </a:rPr>
              <a:t>sacrifice</a:t>
            </a:r>
            <a:r>
              <a:rPr lang="de-DE" altLang="de-DE" sz="1200" b="0" dirty="0">
                <a:solidFill>
                  <a:prstClr val="black"/>
                </a:solidFill>
                <a:latin typeface="Arial" panose="020B0604020202020204" pitchFamily="34" charset="0"/>
              </a:rPr>
              <a:t>; Refrain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85110-8F53-459C-B9CD-0CB4345C18E4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60174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Folie </a:t>
            </a:r>
            <a:fld id="{66B6C3B7-5FD6-4D27-9BEB-7CCF0DDC1CB6}" type="slidenum">
              <a:rPr lang="de-DE" smtClean="0"/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r>
              <a:rPr lang="de-DE" dirty="0"/>
              <a:t>: Predigt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985110-8F53-459C-B9CD-0CB4345C18E4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6085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5045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12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1436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0F54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0F54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071739" y="2119923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de-DE" altLang="de-DE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Once</a:t>
            </a:r>
            <a: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de-DE" altLang="de-DE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Again</a:t>
            </a:r>
            <a: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de-DE" altLang="de-DE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(Jesus Christ, I </a:t>
            </a:r>
            <a:r>
              <a:rPr kumimoji="0" lang="de-DE" altLang="de-DE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think</a:t>
            </a:r>
            <a:r>
              <a:rPr kumimoji="0" lang="de-DE" altLang="de-DE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upon </a:t>
            </a:r>
            <a:r>
              <a:rPr kumimoji="0" lang="de-DE" altLang="de-DE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your</a:t>
            </a:r>
            <a:r>
              <a:rPr kumimoji="0" lang="de-DE" altLang="de-DE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de-DE" altLang="de-DE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sacrifice</a:t>
            </a:r>
            <a:r>
              <a:rPr kumimoji="0" lang="de-DE" altLang="de-DE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  Liederbuch: „Feiert Jesus Band 2“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  Lied Nr. 229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srgbClr val="0F54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srgbClr val="0F54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2470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Feiert Jesus 2, Lied 229, 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8010"/>
            <a:ext cx="9537123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Christ, I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think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upon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sacrifice</a:t>
            </a:r>
            <a:endParaRPr kumimoji="0" 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Herr, ich denke an dein Opfer;</a:t>
            </a:r>
            <a:b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became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nothing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poured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out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death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gabst dich ganz hin bis in den Tod.</a:t>
            </a:r>
            <a:b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Many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times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I’ve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wondered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at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gift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life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hast mich mit neuem Leben reich beschenkt</a:t>
            </a:r>
            <a:b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I’m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that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again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und nun steh ich staunend vor dir,</a:t>
            </a:r>
            <a:b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I’m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that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again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nun steh ich staunend vor dir.</a:t>
            </a:r>
          </a:p>
        </p:txBody>
      </p:sp>
    </p:spTree>
    <p:extLst>
      <p:ext uri="{BB962C8B-B14F-4D97-AF65-F5344CB8AC3E}">
        <p14:creationId xmlns:p14="http://schemas.microsoft.com/office/powerpoint/2010/main" val="3002430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Feiert Jesus 2, Lied 229, 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49" y="1638507"/>
            <a:ext cx="11116541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again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look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upon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cross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where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died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Und wieder schau ich hin zum Kreuz, wo du für mich starbst.</a:t>
            </a:r>
            <a:b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I’m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humbled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mercy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I’m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broken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inside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Ergriffen von der Gnade und zerbrochen im Geist.</a:t>
            </a:r>
            <a:b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again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again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pour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out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my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life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Wieder dank ich dir, Herr, wieder </a:t>
            </a:r>
            <a:r>
              <a:rPr kumimoji="0" lang="de-DE" sz="2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geb</a:t>
            </a: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ich mein Leben hin.</a:t>
            </a:r>
          </a:p>
        </p:txBody>
      </p:sp>
    </p:spTree>
    <p:extLst>
      <p:ext uri="{BB962C8B-B14F-4D97-AF65-F5344CB8AC3E}">
        <p14:creationId xmlns:p14="http://schemas.microsoft.com/office/powerpoint/2010/main" val="133137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Feiert Jesus 2, Lied 229, 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8010"/>
            <a:ext cx="9537123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Now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exalted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highest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Nun bist du erhöht bis an den höchsten Ort.</a:t>
            </a:r>
            <a:b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King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heavens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where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day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I’ll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bow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König der Himmel, dort werde ich knien.</a:t>
            </a:r>
            <a:b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now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marvel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at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saving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Wenn ich an die Gnade meiner Rettung denk</a:t>
            </a:r>
            <a:b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I’m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full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praise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again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werd</a:t>
            </a:r>
            <a: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ich mit Lobpreis erfüllt,</a:t>
            </a:r>
            <a:b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I’m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full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praise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again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werd</a:t>
            </a:r>
            <a: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ich mit Lobpreis erfüllt.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360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Feiert Jesus 2, Lied 229, 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49" y="1638507"/>
            <a:ext cx="11116541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again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look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upon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cross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where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died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Und wieder schau ich hin zum Kreuz, wo du für mich starbst.</a:t>
            </a:r>
            <a:b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I’m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humbled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mercy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I’m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broken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inside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Ergriffen von der Gnade und zerbrochen im Geist.</a:t>
            </a:r>
            <a:b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again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again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pour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out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my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life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Wieder dank ich dir, Herr, wieder </a:t>
            </a:r>
            <a:r>
              <a:rPr kumimoji="0" lang="de-DE" sz="2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geb</a:t>
            </a: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ich mein Leben hin.</a:t>
            </a:r>
          </a:p>
        </p:txBody>
      </p:sp>
    </p:spTree>
    <p:extLst>
      <p:ext uri="{BB962C8B-B14F-4D97-AF65-F5344CB8AC3E}">
        <p14:creationId xmlns:p14="http://schemas.microsoft.com/office/powerpoint/2010/main" val="1526978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Feiert Jesus 2, Lied 229, 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8010"/>
            <a:ext cx="9537123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cross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cross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Danke für das Kreuz, danke für das Kreuz,</a:t>
            </a:r>
            <a:b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cross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my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friend.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danke für das Kreuz, mein Freund.</a:t>
            </a:r>
            <a:b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cross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cross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Danke für das Kreuz, danke für das Kreuz,</a:t>
            </a:r>
            <a:b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cross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my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friend.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danke für das Kreuz, mein Freund.</a:t>
            </a:r>
          </a:p>
        </p:txBody>
      </p:sp>
    </p:spTree>
    <p:extLst>
      <p:ext uri="{BB962C8B-B14F-4D97-AF65-F5344CB8AC3E}">
        <p14:creationId xmlns:p14="http://schemas.microsoft.com/office/powerpoint/2010/main" val="3567801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Feiert Jesus 2, Lied 229, 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49" y="1638507"/>
            <a:ext cx="11116541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again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look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upon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cross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where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died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Und wieder schau ich hin zum Kreuz, wo du für mich starbst.</a:t>
            </a:r>
            <a:b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I’m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humbled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mercy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I’m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broken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inside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Ergriffen von der Gnade und zerbrochen im Geist.</a:t>
            </a:r>
            <a:b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again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again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pour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out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my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life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Wieder dank ich dir, Herr, wieder </a:t>
            </a:r>
            <a:r>
              <a:rPr kumimoji="0" lang="de-DE" sz="2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geb</a:t>
            </a: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ich mein Leben hin.</a:t>
            </a:r>
          </a:p>
        </p:txBody>
      </p:sp>
    </p:spTree>
    <p:extLst>
      <p:ext uri="{BB962C8B-B14F-4D97-AF65-F5344CB8AC3E}">
        <p14:creationId xmlns:p14="http://schemas.microsoft.com/office/powerpoint/2010/main" val="1340110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8069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699</Words>
  <Application>Microsoft Office PowerPoint</Application>
  <PresentationFormat>Breitbild</PresentationFormat>
  <Paragraphs>75</Paragraphs>
  <Slides>9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Torsten Backhaus</dc:creator>
  <cp:lastModifiedBy>Hans-Joachim Blomberg</cp:lastModifiedBy>
  <cp:revision>5</cp:revision>
  <dcterms:created xsi:type="dcterms:W3CDTF">2021-04-03T08:39:33Z</dcterms:created>
  <dcterms:modified xsi:type="dcterms:W3CDTF">2021-04-03T09:34:25Z</dcterms:modified>
</cp:coreProperties>
</file>