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4" r:id="rId5"/>
    <p:sldId id="268" r:id="rId6"/>
    <p:sldId id="269" r:id="rId7"/>
    <p:sldId id="270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1AEC9-87C3-400D-B8A7-6532F6A07C10}" type="datetimeFigureOut">
              <a:rPr lang="de-DE" smtClean="0"/>
              <a:t>26.02.2026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645BAA-7127-400D-8CBF-3C1B3E90FE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8734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geprüft:  02/2026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645BAA-7127-400D-8CBF-3C1B3E90FE8C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6710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(5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645BAA-7127-400D-8CBF-3C1B3E90FE8C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5844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645BAA-7127-400D-8CBF-3C1B3E90FE8C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9921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2 | 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645BAA-7127-400D-8CBF-3C1B3E90FE8C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0874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3 | 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645BAA-7127-400D-8CBF-3C1B3E90FE8C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2988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4 | 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645BAA-7127-400D-8CBF-3C1B3E90FE8C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4223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Folie 5 | 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645BAA-7127-400D-8CBF-3C1B3E90FE8C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8013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9898592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Come, </a:t>
            </a:r>
            <a:r>
              <a:rPr lang="de-DE" altLang="de-DE" sz="3200" b="1" dirty="0" err="1">
                <a:latin typeface="Arial" panose="020B0604020202020204" pitchFamily="34" charset="0"/>
              </a:rPr>
              <a:t>now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is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the</a:t>
            </a:r>
            <a:r>
              <a:rPr lang="de-DE" altLang="de-DE" sz="3200" b="1" dirty="0">
                <a:latin typeface="Arial" panose="020B0604020202020204" pitchFamily="34" charset="0"/>
              </a:rPr>
              <a:t> time </a:t>
            </a:r>
            <a:r>
              <a:rPr lang="de-DE" altLang="de-DE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(Komm, jetzt ist die Zeit)</a:t>
            </a:r>
          </a:p>
          <a:p>
            <a:endParaRPr lang="de-DE" altLang="de-DE" sz="2800" b="1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Jesus“ Band 2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212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12045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289065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Bd. 2, Lied 212,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355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Come, </a:t>
            </a:r>
            <a:r>
              <a:rPr lang="de-DE" altLang="de-DE" sz="3200" dirty="0" err="1">
                <a:latin typeface="Arial" panose="020B0604020202020204" pitchFamily="34" charset="0"/>
              </a:rPr>
              <a:t>now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time </a:t>
            </a:r>
            <a:r>
              <a:rPr lang="de-DE" altLang="de-DE" sz="3200" dirty="0" err="1">
                <a:latin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worship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Komm, jetzt ist die Zeit, wir beten an.</a:t>
            </a:r>
          </a:p>
          <a:p>
            <a:pPr>
              <a:spcAft>
                <a:spcPts val="1800"/>
              </a:spcAft>
            </a:pPr>
            <a:r>
              <a:rPr lang="en-US" altLang="de-DE" sz="3200" dirty="0">
                <a:latin typeface="Arial" panose="020B0604020202020204" pitchFamily="34" charset="0"/>
              </a:rPr>
              <a:t>Come, now is the time to give your heart.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Komm, jetzt ist die Zeit, gib Ihm dein Herz.</a:t>
            </a:r>
          </a:p>
          <a:p>
            <a:pPr>
              <a:spcAft>
                <a:spcPts val="1800"/>
              </a:spcAft>
            </a:pPr>
            <a:r>
              <a:rPr lang="en-US" altLang="de-DE" sz="3200" dirty="0">
                <a:latin typeface="Arial" panose="020B0604020202020204" pitchFamily="34" charset="0"/>
              </a:rPr>
              <a:t>Come, just as you are to worship.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Komm, so wie du bist und bete an.</a:t>
            </a:r>
          </a:p>
          <a:p>
            <a:pPr>
              <a:spcAft>
                <a:spcPts val="1800"/>
              </a:spcAft>
            </a:pPr>
            <a:r>
              <a:rPr lang="en-US" altLang="de-DE" sz="3200" dirty="0">
                <a:latin typeface="Arial" panose="020B0604020202020204" pitchFamily="34" charset="0"/>
              </a:rPr>
              <a:t>Come, just as you are before your god. – Come.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i="1" dirty="0">
                <a:latin typeface="Arial" panose="020B0604020202020204" pitchFamily="34" charset="0"/>
              </a:rPr>
              <a:t>  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Komm, so wie du bist vor Deinen Gott. – Komm.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Bd. 2, Lied 212, Strophe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de-DE" altLang="de-DE" sz="3200" dirty="0" err="1">
                <a:latin typeface="Arial" panose="020B0604020202020204" pitchFamily="34" charset="0"/>
              </a:rPr>
              <a:t>One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day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every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tongue</a:t>
            </a:r>
            <a:r>
              <a:rPr lang="de-DE" altLang="de-DE" sz="3200" dirty="0">
                <a:latin typeface="Arial" panose="020B0604020202020204" pitchFamily="34" charset="0"/>
              </a:rPr>
              <a:t> will </a:t>
            </a:r>
            <a:r>
              <a:rPr lang="de-DE" altLang="de-DE" sz="3200" dirty="0" err="1">
                <a:latin typeface="Arial" panose="020B0604020202020204" pitchFamily="34" charset="0"/>
              </a:rPr>
              <a:t>confess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are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god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Jede Zunge wird Dich bekennen als Gott.</a:t>
            </a:r>
          </a:p>
          <a:p>
            <a:pPr>
              <a:spcAft>
                <a:spcPts val="1800"/>
              </a:spcAft>
            </a:pPr>
            <a:r>
              <a:rPr lang="en-US" altLang="de-DE" sz="3200" dirty="0">
                <a:latin typeface="Arial" panose="020B0604020202020204" pitchFamily="34" charset="0"/>
              </a:rPr>
              <a:t>One day every knee will bow.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Jeder wird sich beugen vor Dir.</a:t>
            </a:r>
          </a:p>
          <a:p>
            <a:pPr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Still,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greatest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treasure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remains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for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those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Doch der größte Schatz bleibt für die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bestehn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,</a:t>
            </a:r>
          </a:p>
          <a:p>
            <a:pPr>
              <a:spcAft>
                <a:spcPts val="1800"/>
              </a:spcAft>
            </a:pPr>
            <a:r>
              <a:rPr lang="de-DE" altLang="de-DE" sz="3200" dirty="0" err="1">
                <a:latin typeface="Arial" panose="020B0604020202020204" pitchFamily="34" charset="0"/>
              </a:rPr>
              <a:t>who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gladly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choose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now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die jetzt schon mit Dir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gehn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8526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6238BD-83A3-6BC7-7825-1368CD925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9D01C25-6505-EB92-376C-3E935CDA1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Bd. 2, Lied 212,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B371993-5989-90B1-204B-843943CF4F5D}"/>
              </a:ext>
            </a:extLst>
          </p:cNvPr>
          <p:cNvSpPr/>
          <p:nvPr/>
        </p:nvSpPr>
        <p:spPr>
          <a:xfrm>
            <a:off x="895350" y="1043731"/>
            <a:ext cx="9608997" cy="4355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Come, </a:t>
            </a:r>
            <a:r>
              <a:rPr lang="de-DE" altLang="de-DE" sz="3200" dirty="0" err="1">
                <a:latin typeface="Arial" panose="020B0604020202020204" pitchFamily="34" charset="0"/>
              </a:rPr>
              <a:t>now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time </a:t>
            </a:r>
            <a:r>
              <a:rPr lang="de-DE" altLang="de-DE" sz="3200" dirty="0" err="1">
                <a:latin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worship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Komm, jetzt ist die Zeit, wir beten an.</a:t>
            </a:r>
          </a:p>
          <a:p>
            <a:pPr>
              <a:spcAft>
                <a:spcPts val="1800"/>
              </a:spcAft>
            </a:pPr>
            <a:r>
              <a:rPr lang="en-US" altLang="de-DE" sz="3200" dirty="0">
                <a:latin typeface="Arial" panose="020B0604020202020204" pitchFamily="34" charset="0"/>
              </a:rPr>
              <a:t>Come, now is the time to give your heart.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Komm, jetzt ist die Zeit, gib Ihm dein Herz.</a:t>
            </a:r>
          </a:p>
          <a:p>
            <a:pPr>
              <a:spcAft>
                <a:spcPts val="1800"/>
              </a:spcAft>
            </a:pPr>
            <a:r>
              <a:rPr lang="en-US" altLang="de-DE" sz="3200" dirty="0">
                <a:latin typeface="Arial" panose="020B0604020202020204" pitchFamily="34" charset="0"/>
              </a:rPr>
              <a:t>Come, just as you are to worship.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Komm, so wie du bist und bete an.</a:t>
            </a:r>
          </a:p>
          <a:p>
            <a:pPr>
              <a:spcAft>
                <a:spcPts val="1800"/>
              </a:spcAft>
            </a:pPr>
            <a:r>
              <a:rPr lang="en-US" altLang="de-DE" sz="3200" dirty="0">
                <a:latin typeface="Arial" panose="020B0604020202020204" pitchFamily="34" charset="0"/>
              </a:rPr>
              <a:t>Come, just as you are before your god. – Come.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i="1" dirty="0">
                <a:latin typeface="Arial" panose="020B0604020202020204" pitchFamily="34" charset="0"/>
              </a:rPr>
              <a:t>  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Komm, so wie du bist vor Deinen Gott. – Komm.</a:t>
            </a:r>
          </a:p>
        </p:txBody>
      </p:sp>
    </p:spTree>
    <p:extLst>
      <p:ext uri="{BB962C8B-B14F-4D97-AF65-F5344CB8AC3E}">
        <p14:creationId xmlns:p14="http://schemas.microsoft.com/office/powerpoint/2010/main" val="194290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35559-C0E2-4750-DCB4-9C256E6B2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B2511E56-8198-284E-96B9-B136D16BD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Bd. 2, Lied 212, Strophe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BE8E5A1-9EB3-9D72-72D9-CF750E9C6B36}"/>
              </a:ext>
            </a:extLst>
          </p:cNvPr>
          <p:cNvSpPr/>
          <p:nvPr/>
        </p:nvSpPr>
        <p:spPr>
          <a:xfrm>
            <a:off x="895350" y="1043731"/>
            <a:ext cx="9608997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de-DE" altLang="de-DE" sz="3200" dirty="0" err="1">
                <a:latin typeface="Arial" panose="020B0604020202020204" pitchFamily="34" charset="0"/>
              </a:rPr>
              <a:t>One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day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every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tongue</a:t>
            </a:r>
            <a:r>
              <a:rPr lang="de-DE" altLang="de-DE" sz="3200" dirty="0">
                <a:latin typeface="Arial" panose="020B0604020202020204" pitchFamily="34" charset="0"/>
              </a:rPr>
              <a:t> will </a:t>
            </a:r>
            <a:r>
              <a:rPr lang="de-DE" altLang="de-DE" sz="3200" dirty="0" err="1">
                <a:latin typeface="Arial" panose="020B0604020202020204" pitchFamily="34" charset="0"/>
              </a:rPr>
              <a:t>confess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are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god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Jede Zunge wird Dich bekennen als Gott.</a:t>
            </a:r>
          </a:p>
          <a:p>
            <a:pPr>
              <a:spcAft>
                <a:spcPts val="1800"/>
              </a:spcAft>
            </a:pPr>
            <a:r>
              <a:rPr lang="en-US" altLang="de-DE" sz="3200" dirty="0">
                <a:latin typeface="Arial" panose="020B0604020202020204" pitchFamily="34" charset="0"/>
              </a:rPr>
              <a:t>One day every knee will bow.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Jeder wird sich beugen vor Dir.</a:t>
            </a:r>
          </a:p>
          <a:p>
            <a:pPr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Still,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greatest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treasure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remains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for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those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Doch der größte Schatz bleibt für die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bestehn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,</a:t>
            </a:r>
          </a:p>
          <a:p>
            <a:pPr>
              <a:spcAft>
                <a:spcPts val="1800"/>
              </a:spcAft>
            </a:pPr>
            <a:r>
              <a:rPr lang="de-DE" altLang="de-DE" sz="3200" dirty="0" err="1">
                <a:latin typeface="Arial" panose="020B0604020202020204" pitchFamily="34" charset="0"/>
              </a:rPr>
              <a:t>who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gladly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choose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now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die jetzt schon mit Dir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gehn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246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BA8C6-E230-1F9F-F75B-5967AE746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A07D6D53-24C2-E446-DFD2-EA1B1C321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Bd. 2, Lied 212,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E56D784-1AF7-20D7-FA8B-DA6FA877CF5B}"/>
              </a:ext>
            </a:extLst>
          </p:cNvPr>
          <p:cNvSpPr/>
          <p:nvPr/>
        </p:nvSpPr>
        <p:spPr>
          <a:xfrm>
            <a:off x="895350" y="1043731"/>
            <a:ext cx="9608997" cy="4355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Come, </a:t>
            </a:r>
            <a:r>
              <a:rPr lang="de-DE" altLang="de-DE" sz="3200" dirty="0" err="1">
                <a:latin typeface="Arial" panose="020B0604020202020204" pitchFamily="34" charset="0"/>
              </a:rPr>
              <a:t>now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time </a:t>
            </a:r>
            <a:r>
              <a:rPr lang="de-DE" altLang="de-DE" sz="3200" dirty="0" err="1">
                <a:latin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worship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Komm, jetzt ist die Zeit, wir beten an.</a:t>
            </a:r>
          </a:p>
          <a:p>
            <a:pPr>
              <a:spcAft>
                <a:spcPts val="1800"/>
              </a:spcAft>
            </a:pPr>
            <a:r>
              <a:rPr lang="en-US" altLang="de-DE" sz="3200" dirty="0">
                <a:latin typeface="Arial" panose="020B0604020202020204" pitchFamily="34" charset="0"/>
              </a:rPr>
              <a:t>Come, now is the time to give your heart.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Komm, jetzt ist die Zeit, gib Ihm dein Herz.</a:t>
            </a:r>
          </a:p>
          <a:p>
            <a:pPr>
              <a:spcAft>
                <a:spcPts val="1800"/>
              </a:spcAft>
            </a:pPr>
            <a:r>
              <a:rPr lang="en-US" altLang="de-DE" sz="3200" dirty="0">
                <a:latin typeface="Arial" panose="020B0604020202020204" pitchFamily="34" charset="0"/>
              </a:rPr>
              <a:t>Come, just as you are to worship.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Komm, so wie du bist und bete an.</a:t>
            </a:r>
          </a:p>
          <a:p>
            <a:pPr>
              <a:spcAft>
                <a:spcPts val="1800"/>
              </a:spcAft>
            </a:pPr>
            <a:r>
              <a:rPr lang="en-US" altLang="de-DE" sz="3200" dirty="0">
                <a:latin typeface="Arial" panose="020B0604020202020204" pitchFamily="34" charset="0"/>
              </a:rPr>
              <a:t>Come, just as you are before your god. – Come.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i="1" dirty="0">
                <a:latin typeface="Arial" panose="020B0604020202020204" pitchFamily="34" charset="0"/>
              </a:rPr>
              <a:t>  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Komm, so wie du bist vor Deinen Gott. – Komm.</a:t>
            </a:r>
          </a:p>
        </p:txBody>
      </p:sp>
    </p:spTree>
    <p:extLst>
      <p:ext uri="{BB962C8B-B14F-4D97-AF65-F5344CB8AC3E}">
        <p14:creationId xmlns:p14="http://schemas.microsoft.com/office/powerpoint/2010/main" val="1670538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540</Words>
  <Application>Microsoft Office PowerPoint</Application>
  <PresentationFormat>Breitbild</PresentationFormat>
  <Paragraphs>44</Paragraphs>
  <Slides>8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Microsoft Powerpoint 2021</cp:lastModifiedBy>
  <cp:revision>13</cp:revision>
  <dcterms:created xsi:type="dcterms:W3CDTF">2021-02-13T13:45:06Z</dcterms:created>
  <dcterms:modified xsi:type="dcterms:W3CDTF">2026-02-26T16:07:05Z</dcterms:modified>
</cp:coreProperties>
</file>