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849579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Ein Leben, gegeben für den Herrn der Welt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 Band 2“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182,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182,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8879133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 Leben, gegeben,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für den Herrn der Welt!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 Leben, gegeben,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für das, was wirklich zählt!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 Leben für Gott, für ihn allein,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 soll mein Leben sein.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 Leben für Gott, für ihn allein,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 soll mein Leben sein.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182,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8879133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Herr, weise du mir deinen Weg.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Zeig mir die Welt mit deinen Augen.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Lass mich erkennen, was dir wichtig ist.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Gebrauche mich in dieser Welt.</a:t>
            </a:r>
          </a:p>
        </p:txBody>
      </p:sp>
    </p:spTree>
    <p:extLst>
      <p:ext uri="{BB962C8B-B14F-4D97-AF65-F5344CB8AC3E}">
        <p14:creationId xmlns:p14="http://schemas.microsoft.com/office/powerpoint/2010/main" val="38981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182,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8879133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 Leben, gegeben,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für den Herrn der Welt!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 Leben, gegeben,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für das, was wirklich zählt!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 Leben für Gott, für ihn allein,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 soll mein Leben sein.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 Leben für Gott, für ihn allein,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 soll mein Leben sein.</a:t>
            </a:r>
          </a:p>
        </p:txBody>
      </p:sp>
    </p:spTree>
    <p:extLst>
      <p:ext uri="{BB962C8B-B14F-4D97-AF65-F5344CB8AC3E}">
        <p14:creationId xmlns:p14="http://schemas.microsoft.com/office/powerpoint/2010/main" val="1418485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182,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8879133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Herr, zeige du mir deinen Plan.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In meiner Schwachheit lass mich glauben,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wenn ich falle, heb mich wieder auf.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Gebrauche mich in dieser Welt.</a:t>
            </a:r>
          </a:p>
        </p:txBody>
      </p:sp>
    </p:spTree>
    <p:extLst>
      <p:ext uri="{BB962C8B-B14F-4D97-AF65-F5344CB8AC3E}">
        <p14:creationId xmlns:p14="http://schemas.microsoft.com/office/powerpoint/2010/main" val="958859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182,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8879133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 Leben, gegeben,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für den Herrn der Welt!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 Leben, gegeben,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für das, was wirklich zählt!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 Leben für Gott, für ihn allein,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 soll mein Leben sein.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 Leben für Gott, für ihn allein,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 soll mein Leben sein.</a:t>
            </a:r>
          </a:p>
        </p:txBody>
      </p:sp>
    </p:spTree>
    <p:extLst>
      <p:ext uri="{BB962C8B-B14F-4D97-AF65-F5344CB8AC3E}">
        <p14:creationId xmlns:p14="http://schemas.microsoft.com/office/powerpoint/2010/main" val="1609654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320</Words>
  <Application>Microsoft Office PowerPoint</Application>
  <PresentationFormat>Breitbild</PresentationFormat>
  <Paragraphs>30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9</cp:revision>
  <dcterms:created xsi:type="dcterms:W3CDTF">2021-02-13T13:45:06Z</dcterms:created>
  <dcterms:modified xsi:type="dcterms:W3CDTF">2021-02-21T10:38:55Z</dcterms:modified>
</cp:coreProperties>
</file>