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Wie ein Hirsch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</a:t>
            </a:r>
            <a:r>
              <a:rPr lang="de-DE" altLang="de-DE" sz="3200">
                <a:latin typeface="Arial" panose="020B0604020202020204" pitchFamily="34" charset="0"/>
              </a:rPr>
              <a:t>: Feiert Jesus, </a:t>
            </a:r>
            <a:r>
              <a:rPr lang="de-DE" altLang="de-DE" sz="3200" dirty="0">
                <a:latin typeface="Arial" panose="020B0604020202020204" pitchFamily="34" charset="0"/>
              </a:rPr>
              <a:t>Band 2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162,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162,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38766"/>
            <a:ext cx="9608997" cy="3580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ein Hirsch lechzt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nach frischem Wasser,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so sehn' ich mich, Herr nach dir.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 der Tiefe meines Herzens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bete ich dich an, o Herr.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162,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38766"/>
            <a:ext cx="960899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allein bist mir Kraft und Schild,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von dir allein sei mein Geist erfüllt.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 den Tiefen meines Herzens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bete ich dich an, o Herr.</a:t>
            </a:r>
          </a:p>
        </p:txBody>
      </p:sp>
    </p:spTree>
    <p:extLst>
      <p:ext uri="{BB962C8B-B14F-4D97-AF65-F5344CB8AC3E}">
        <p14:creationId xmlns:p14="http://schemas.microsoft.com/office/powerpoint/2010/main" val="2863566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162,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38766"/>
            <a:ext cx="9608997" cy="3580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bedeuten mir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Gold und Silber, Herr,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nur du kannst Erfüllung sein.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allein bist der Freudengeber,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wurdest mir zum hellen Schein.</a:t>
            </a:r>
          </a:p>
        </p:txBody>
      </p:sp>
    </p:spTree>
    <p:extLst>
      <p:ext uri="{BB962C8B-B14F-4D97-AF65-F5344CB8AC3E}">
        <p14:creationId xmlns:p14="http://schemas.microsoft.com/office/powerpoint/2010/main" val="3836841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162,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38766"/>
            <a:ext cx="960899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allein bist mir Kraft und Schild,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von dir allein sei mein Geist erfüllt.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 den Tiefen meines Herzens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bete ich dich an, o Herr.</a:t>
            </a:r>
          </a:p>
        </p:txBody>
      </p:sp>
    </p:spTree>
    <p:extLst>
      <p:ext uri="{BB962C8B-B14F-4D97-AF65-F5344CB8AC3E}">
        <p14:creationId xmlns:p14="http://schemas.microsoft.com/office/powerpoint/2010/main" val="2165296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162,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38766"/>
            <a:ext cx="9608997" cy="3580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Du, o Herr, bist mein Freund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Bruder,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du mein König und mein Gott!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Dich begehre ich mehr als alles,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so viel mehr als höchstes Gut. </a:t>
            </a:r>
          </a:p>
        </p:txBody>
      </p:sp>
    </p:spTree>
    <p:extLst>
      <p:ext uri="{BB962C8B-B14F-4D97-AF65-F5344CB8AC3E}">
        <p14:creationId xmlns:p14="http://schemas.microsoft.com/office/powerpoint/2010/main" val="3378035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162,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38766"/>
            <a:ext cx="960899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allein bist mir Kraft und Schild,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von dir allein sei mein Geist erfüllt.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 den Tiefen meines Herzens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bete ich dich an, o Herr.</a:t>
            </a:r>
          </a:p>
        </p:txBody>
      </p:sp>
    </p:spTree>
    <p:extLst>
      <p:ext uri="{BB962C8B-B14F-4D97-AF65-F5344CB8AC3E}">
        <p14:creationId xmlns:p14="http://schemas.microsoft.com/office/powerpoint/2010/main" val="2906028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Office PowerPoint</Application>
  <PresentationFormat>Breitbild</PresentationFormat>
  <Paragraphs>38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2023-02-03T02:04:40Z</dcterms:modified>
</cp:coreProperties>
</file>