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Treu – Du bleibst an meiner Seite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 Band 2“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77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077, Teil 1</a:t>
            </a:r>
          </a:p>
        </p:txBody>
      </p:sp>
      <p:sp>
        <p:nvSpPr>
          <p:cNvPr id="5" name="Rechteck 4"/>
          <p:cNvSpPr/>
          <p:nvPr/>
        </p:nvSpPr>
        <p:spPr>
          <a:xfrm>
            <a:off x="1417948" y="1043731"/>
            <a:ext cx="758211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bleibst an meiner Seite,</a:t>
            </a:r>
            <a:b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du schämst dich nicht für mich.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weißt, ich bin untreu</a:t>
            </a:r>
            <a:b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und dennoch gehst du nicht.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stehst zu unsrer Freundschaft.</a:t>
            </a:r>
            <a:b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Obwohl ich schwierig bin,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hältst du mir die Treue,</a:t>
            </a:r>
            <a:b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gehst mit mir durch dick und dünn.</a:t>
            </a:r>
          </a:p>
        </p:txBody>
      </p:sp>
    </p:spTree>
    <p:extLst>
      <p:ext uri="{BB962C8B-B14F-4D97-AF65-F5344CB8AC3E}">
        <p14:creationId xmlns:p14="http://schemas.microsoft.com/office/powerpoint/2010/main" val="284142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077, Teil 2</a:t>
            </a:r>
          </a:p>
        </p:txBody>
      </p:sp>
      <p:sp>
        <p:nvSpPr>
          <p:cNvPr id="5" name="Rechteck 4"/>
          <p:cNvSpPr/>
          <p:nvPr/>
        </p:nvSpPr>
        <p:spPr>
          <a:xfrm>
            <a:off x="1417948" y="1043731"/>
            <a:ext cx="758211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bist treu, Herr,</a:t>
            </a:r>
            <a:b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an jedem neuen Tag.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bist treu, Herr,</a:t>
            </a:r>
            <a:b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auch wenn ich versag,</a:t>
            </a:r>
            <a:b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bist du treu, Herr.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Unerschütterlich hält deine Treue mich,</a:t>
            </a:r>
            <a:b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du bleibst mir treu.</a:t>
            </a:r>
          </a:p>
        </p:txBody>
      </p:sp>
    </p:spTree>
    <p:extLst>
      <p:ext uri="{BB962C8B-B14F-4D97-AF65-F5344CB8AC3E}">
        <p14:creationId xmlns:p14="http://schemas.microsoft.com/office/powerpoint/2010/main" val="241279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Breitbild</PresentationFormat>
  <Paragraphs>14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45</cp:revision>
  <dcterms:created xsi:type="dcterms:W3CDTF">2021-02-13T13:45:06Z</dcterms:created>
  <dcterms:modified xsi:type="dcterms:W3CDTF">2021-06-03T16:56:22Z</dcterms:modified>
</cp:coreProperties>
</file>