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65" r:id="rId5"/>
    <p:sldId id="266" r:id="rId6"/>
    <p:sldId id="267" r:id="rId7"/>
    <p:sldId id="268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Ströme des lebendigen Wassers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Jesus“ Band 1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251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251, Teil A</a:t>
            </a:r>
          </a:p>
        </p:txBody>
      </p:sp>
      <p:sp>
        <p:nvSpPr>
          <p:cNvPr id="5" name="Rechteck 4"/>
          <p:cNvSpPr/>
          <p:nvPr/>
        </p:nvSpPr>
        <p:spPr>
          <a:xfrm>
            <a:off x="1280221" y="2274838"/>
            <a:ext cx="102316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Herr, gieße Ströme des lebendigen Wassers aus,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 Herr, über uns.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Herr, gieße neu die Kraft des Heiligen Geistes aus,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 Herr, über uns.</a:t>
            </a:r>
          </a:p>
        </p:txBody>
      </p:sp>
    </p:spTree>
    <p:extLst>
      <p:ext uri="{BB962C8B-B14F-4D97-AF65-F5344CB8AC3E}">
        <p14:creationId xmlns:p14="http://schemas.microsoft.com/office/powerpoint/2010/main" val="262916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251, Teil B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79852F6-ABF3-40AD-ACDE-5379AC761536}"/>
              </a:ext>
            </a:extLst>
          </p:cNvPr>
          <p:cNvSpPr/>
          <p:nvPr/>
        </p:nvSpPr>
        <p:spPr>
          <a:xfrm>
            <a:off x="1291501" y="2274838"/>
            <a:ext cx="96089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Sieh unser dürres Land. Hör unser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Schrei´n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Nur deine starke Hand kann uns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befrei´n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Wasser fließen, Herr, von deinem Thron,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gieß aus in unser Land den Lebensstrom.</a:t>
            </a:r>
          </a:p>
        </p:txBody>
      </p:sp>
    </p:spTree>
    <p:extLst>
      <p:ext uri="{BB962C8B-B14F-4D97-AF65-F5344CB8AC3E}">
        <p14:creationId xmlns:p14="http://schemas.microsoft.com/office/powerpoint/2010/main" val="4286340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251, Teil A</a:t>
            </a:r>
          </a:p>
        </p:txBody>
      </p:sp>
      <p:sp>
        <p:nvSpPr>
          <p:cNvPr id="5" name="Rechteck 4"/>
          <p:cNvSpPr/>
          <p:nvPr/>
        </p:nvSpPr>
        <p:spPr>
          <a:xfrm>
            <a:off x="1280221" y="2274838"/>
            <a:ext cx="102316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Herr, gieße Ströme des lebendigen Wassers aus,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 Herr, über uns.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Herr, gieße neu die Kraft des Heiligen Geistes aus,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 Herr, über uns.</a:t>
            </a:r>
          </a:p>
        </p:txBody>
      </p:sp>
    </p:spTree>
    <p:extLst>
      <p:ext uri="{BB962C8B-B14F-4D97-AF65-F5344CB8AC3E}">
        <p14:creationId xmlns:p14="http://schemas.microsoft.com/office/powerpoint/2010/main" val="88273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251, Teil B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79852F6-ABF3-40AD-ACDE-5379AC761536}"/>
              </a:ext>
            </a:extLst>
          </p:cNvPr>
          <p:cNvSpPr/>
          <p:nvPr/>
        </p:nvSpPr>
        <p:spPr>
          <a:xfrm>
            <a:off x="1291501" y="2274838"/>
            <a:ext cx="96089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Sieh unser dürres Land. Hör unser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Schrei´n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Nur deine starke Hand kann uns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befrei´n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Wasser fließen, Herr, von deinem Thron,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gieß aus in unser Land den Lebensstrom.</a:t>
            </a:r>
          </a:p>
        </p:txBody>
      </p:sp>
    </p:spTree>
    <p:extLst>
      <p:ext uri="{BB962C8B-B14F-4D97-AF65-F5344CB8AC3E}">
        <p14:creationId xmlns:p14="http://schemas.microsoft.com/office/powerpoint/2010/main" val="2420734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251, Teil A</a:t>
            </a:r>
          </a:p>
        </p:txBody>
      </p:sp>
      <p:sp>
        <p:nvSpPr>
          <p:cNvPr id="5" name="Rechteck 4"/>
          <p:cNvSpPr/>
          <p:nvPr/>
        </p:nvSpPr>
        <p:spPr>
          <a:xfrm>
            <a:off x="1280221" y="2274838"/>
            <a:ext cx="102316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Herr, gieße Ströme des lebendigen Wassers aus,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 Herr, über uns.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Herr, gieße neu die Kraft des Heiligen Geistes aus,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 Herr, über uns.</a:t>
            </a:r>
          </a:p>
        </p:txBody>
      </p:sp>
    </p:spTree>
    <p:extLst>
      <p:ext uri="{BB962C8B-B14F-4D97-AF65-F5344CB8AC3E}">
        <p14:creationId xmlns:p14="http://schemas.microsoft.com/office/powerpoint/2010/main" val="1966848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Application>Microsoft Office PowerPoint</Application>
  <PresentationFormat>Breitbild</PresentationFormat>
  <Paragraphs>20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33</cp:revision>
  <dcterms:created xsi:type="dcterms:W3CDTF">2021-02-13T13:45:06Z</dcterms:created>
  <dcterms:modified xsi:type="dcterms:W3CDTF">2021-05-19T11:57:30Z</dcterms:modified>
</cp:coreProperties>
</file>