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5" r:id="rId5"/>
    <p:sldId id="266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Wir werden sein wie die Träumenden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 Band 1“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203,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203, Strophe 1 &amp;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9999" y="1080000"/>
            <a:ext cx="10980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spc="-1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sollst nicht müde werden, selbst wenn das Licht auf Erden,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allmählich zu verlöschen scheint.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über Hass und Kriegen wird Gottes Zukunft siegen,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wenn sein großer Tag erscheint: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werden sein wie die Träumenden,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noch nicht fassen, was sie sehn.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werden lachen und glücklich sein,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wenn wir vor Jesus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2AB5D-CD3D-0105-6033-E082C2FC3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6E4CCD45-A5C4-E0DE-B431-8D6BD9530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203, Strophe 2 &amp;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FDFFC39-FC8F-F143-5DE5-1ED72C922C8E}"/>
              </a:ext>
            </a:extLst>
          </p:cNvPr>
          <p:cNvSpPr/>
          <p:nvPr/>
        </p:nvSpPr>
        <p:spPr>
          <a:xfrm>
            <a:off x="899999" y="1080000"/>
            <a:ext cx="10980000" cy="531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Willst du den Mut verlieren? Willst du schon resignieren,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weil es nichts mehr zu hoffen gibt?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sollst nicht sinnlos enden, Gott will dein Leben wenden,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weil er dich ja unendlich liebt.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werden sein wie die Träumenden,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noch nicht fassen, was sie sehn.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werden lachen und glücklich sein,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wenn wir vor Jesus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082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FB68D-1C67-F181-ECD4-D92C4488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E5F1C73-3676-B632-D61B-5BD82ECBA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203, Strophe 3 &amp;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56A209A-587C-1068-EF01-A79836639130}"/>
              </a:ext>
            </a:extLst>
          </p:cNvPr>
          <p:cNvSpPr/>
          <p:nvPr/>
        </p:nvSpPr>
        <p:spPr>
          <a:xfrm>
            <a:off x="899999" y="1080000"/>
            <a:ext cx="10980000" cy="531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Drum lass die Traurigkeiten, lass dich zur Freude leiten.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Bald wirst du sehn: Das Fest beginnt. 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Auch du bist eingeladen</a:t>
            </a:r>
            <a:r>
              <a:rPr lang="de-DE" altLang="de-DE" sz="320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; dann 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heilt Gott allen Schaden.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 neues Lied wird angestimmt.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werden sein wie die Träumenden,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noch nicht fassen, was sie sehn.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werden lachen und glücklich sein,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wenn wir vor Jesus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967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Breitbild</PresentationFormat>
  <Paragraphs>35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2024-10-13T23:44:27Z</dcterms:modified>
</cp:coreProperties>
</file>