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59" r:id="rId4"/>
    <p:sldId id="265" r:id="rId5"/>
    <p:sldId id="264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AE82F8B0-9B1A-22F5-21EF-B3ECED101603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DD1A2327-62CB-E198-4212-B97B435C9077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E44D0597-622A-A1C5-CAE1-88A3A0E778B4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62DF6DB8-0A51-FD3B-3C6D-BFFCE5DFBC60}"/>
              </a:ext>
            </a:extLst>
          </p:cNvPr>
          <p:cNvSpPr txBox="1"/>
          <p:nvPr/>
        </p:nvSpPr>
        <p:spPr>
          <a:xfrm>
            <a:off x="2124074" y="2151727"/>
            <a:ext cx="88005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Nähme ich Flügel der Morgenröte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1“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135, Strophen 1 bis 3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B7022A2-BE7A-8068-E2B7-A3966FD8197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57B2B6B-A905-31AB-CEBB-A42BB67C58D8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12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Nähme ich Flügel der Morgenröte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und bliebe am äußersten Meer,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würde auch dort deine Hand mit mir sein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und deine Hände mich halten, Herr.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Spräche ich: Finsternis möge mich decken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und Nacht statt Licht um mich sein,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wäre auch Finsternis nicht finster bei dir,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und die Nacht leuchtet wie der Sonnenschein.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88271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Finsternis ist Licht bei dir,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deshalb dank ich dir dafür,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du erforschst mein Herz, siehst meinen Sinn.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du kennst meinen Weg und weißt, wer ich bin.</a:t>
            </a:r>
          </a:p>
        </p:txBody>
      </p:sp>
    </p:spTree>
    <p:extLst>
      <p:ext uri="{BB962C8B-B14F-4D97-AF65-F5344CB8AC3E}">
        <p14:creationId xmlns:p14="http://schemas.microsoft.com/office/powerpoint/2010/main" val="148387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Ob ich sitze oder ob ich stehe,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du siehst meinen Tageslauf.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kennst die Tat, die kein Mensch wissen darf,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darum weckst du mein Gewissen auf.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 ich schweige und was ich sage,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nur du allein weißt den Grund.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kennst mein Herz das so böse ist;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trotzdem machst du mich gesund.</a:t>
            </a:r>
          </a:p>
        </p:txBody>
      </p:sp>
    </p:spTree>
    <p:extLst>
      <p:ext uri="{BB962C8B-B14F-4D97-AF65-F5344CB8AC3E}">
        <p14:creationId xmlns:p14="http://schemas.microsoft.com/office/powerpoint/2010/main" val="157563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9927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Finsternis ist Licht bei dir,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deshalb dank ich dir dafür,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du erforschst mein Herz, siehst meinen Sinn.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du kennst meinen Weg und weißt, wer ich bin.</a:t>
            </a:r>
          </a:p>
        </p:txBody>
      </p:sp>
    </p:spTree>
    <p:extLst>
      <p:ext uri="{BB962C8B-B14F-4D97-AF65-F5344CB8AC3E}">
        <p14:creationId xmlns:p14="http://schemas.microsoft.com/office/powerpoint/2010/main" val="145098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Wollte ich fliehen, du wärst bei mir.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Begreifen kann ich das nicht.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Ob ich im Himmel oder im tiefen Meer: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überall ist dein Gesicht.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Ob ich lebe oder ob ich sterbe: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Du bist ja immer gleich,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dein Geist der macht mich bereit,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hinzuziehen in dein Reich.</a:t>
            </a:r>
          </a:p>
        </p:txBody>
      </p:sp>
    </p:spTree>
    <p:extLst>
      <p:ext uri="{BB962C8B-B14F-4D97-AF65-F5344CB8AC3E}">
        <p14:creationId xmlns:p14="http://schemas.microsoft.com/office/powerpoint/2010/main" val="4634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85731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Finsternis ist Licht bei dir,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deshalb dank ich dir dafür,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du erforschst mein Herz, siehst meinen Sinn.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du kennst meinen Weg und weißt, wer ich bin.</a:t>
            </a:r>
          </a:p>
        </p:txBody>
      </p:sp>
    </p:spTree>
    <p:extLst>
      <p:ext uri="{BB962C8B-B14F-4D97-AF65-F5344CB8AC3E}">
        <p14:creationId xmlns:p14="http://schemas.microsoft.com/office/powerpoint/2010/main" val="95922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17</cp:revision>
  <dcterms:created xsi:type="dcterms:W3CDTF">2021-02-13T13:45:06Z</dcterms:created>
  <dcterms:modified xsi:type="dcterms:W3CDTF">2022-09-23T00:17:50Z</dcterms:modified>
</cp:coreProperties>
</file>