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59" r:id="rId4"/>
    <p:sldId id="265" r:id="rId5"/>
    <p:sldId id="267" r:id="rId6"/>
    <p:sldId id="269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1BACA-EBDC-46CB-B96D-CEF2827230C4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F46D7-5C5E-4FA0-A609-6843AEF24A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5006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(4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F46D7-5C5E-4FA0-A609-6843AEF24A55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9161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F46D7-5C5E-4FA0-A609-6843AEF24A55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2414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 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F46D7-5C5E-4FA0-A609-6843AEF24A55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8906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3 | 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F46D7-5C5E-4FA0-A609-6843AEF24A55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6228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4 | 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3F46D7-5C5E-4FA0-A609-6843AEF24A55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5774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Da wohnt ein Sehnen tief in uns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„Ev. Gesangbuch Plus“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102,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 Plus, Lied 102, Refrain +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079999" y="1440000"/>
            <a:ext cx="10800000" cy="3755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 wohnt ein Sehnen tief in uns, o Gott,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nach dir, dich zu sehn, dir nah zu sein.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Es ist ein Sehnen, ist ein Durst nach Glück,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nach Liebe, wie nur du sie gibst.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Um Frieden, um Freiheit, um Hoffnung bitten wir.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 Sorge, im Schmerz. Sei da, sei uns nahe, Gott.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08CF9-9840-030A-E7C3-66F8BABBF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6A80632B-A466-1CAD-0FBF-C9CFCC1FB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 Plus, Lied 102, Refrain + Strophe 2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5F876DAD-1384-B2D3-7009-EB1F3743479F}"/>
              </a:ext>
            </a:extLst>
          </p:cNvPr>
          <p:cNvSpPr/>
          <p:nvPr/>
        </p:nvSpPr>
        <p:spPr>
          <a:xfrm>
            <a:off x="1080000" y="1440000"/>
            <a:ext cx="10800000" cy="3755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 wohnt ein Sehnen tief in uns, o Gott,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nach dir, dich zu sehn, dir nah zu sein.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Es ist ein Sehnen, ist ein Durst nach Glück,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nach Liebe, wie nur du sie gibst.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Um Einsicht, Beherztheit, um Beistand bitten wir.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 Ohnmacht, in Furcht. Sei da, sei uns nahe, Gott.</a:t>
            </a:r>
          </a:p>
        </p:txBody>
      </p:sp>
    </p:spTree>
    <p:extLst>
      <p:ext uri="{BB962C8B-B14F-4D97-AF65-F5344CB8AC3E}">
        <p14:creationId xmlns:p14="http://schemas.microsoft.com/office/powerpoint/2010/main" val="348564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5CC05-1674-4659-C116-42BFE18EA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DA987864-8F5F-2C58-32C1-73C596F75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 Plus, Lied 102, Refrain + Strophe 3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4AD88580-49C8-0B81-4D2D-54B4BB4362A6}"/>
              </a:ext>
            </a:extLst>
          </p:cNvPr>
          <p:cNvSpPr/>
          <p:nvPr/>
        </p:nvSpPr>
        <p:spPr>
          <a:xfrm>
            <a:off x="1080000" y="1440000"/>
            <a:ext cx="10800000" cy="3755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 wohnt ein Sehnen tief in uns, o Gott,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nach dir, dich zu sehn, dir nah zu sein.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Es ist ein Sehnen, ist ein Durst nach Glück,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nach Liebe, wie nur du sie gibst.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Um Heilung, um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Ganzsein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um Zukunft bitten wir.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 Krankheit, im Tod. Sei da, sei uns nahe, Gott.</a:t>
            </a:r>
          </a:p>
        </p:txBody>
      </p:sp>
    </p:spTree>
    <p:extLst>
      <p:ext uri="{BB962C8B-B14F-4D97-AF65-F5344CB8AC3E}">
        <p14:creationId xmlns:p14="http://schemas.microsoft.com/office/powerpoint/2010/main" val="126070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A947C2-A687-A850-9A39-96614B6B9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0859CC5-BE5D-E1DC-65E3-97DD9CB45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 Plus, Lied 102, Refrain + Strophe 4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6FBE1297-B9A8-A7B3-1928-21EC6C1D83B1}"/>
              </a:ext>
            </a:extLst>
          </p:cNvPr>
          <p:cNvSpPr/>
          <p:nvPr/>
        </p:nvSpPr>
        <p:spPr>
          <a:xfrm>
            <a:off x="1080000" y="1440000"/>
            <a:ext cx="10800000" cy="4671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 wohnt ein Sehnen tief in uns, o Gott,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nach dir, dich zu sehn, dir nah zu sein.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Es ist ein Sehnen, ist ein Durst nach Glück,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nach Liebe, wie nur du sie gibst.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Dass du, Gott, das Sehnen, den Durst stillst, bitten wir. 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hoffen auf dich. Sei da, sei uns nahe, Gott.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 wohnt ein Sehnen tief in uns, o Gott.</a:t>
            </a:r>
          </a:p>
        </p:txBody>
      </p:sp>
    </p:spTree>
    <p:extLst>
      <p:ext uri="{BB962C8B-B14F-4D97-AF65-F5344CB8AC3E}">
        <p14:creationId xmlns:p14="http://schemas.microsoft.com/office/powerpoint/2010/main" val="37248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</Words>
  <Application>Microsoft Office PowerPoint</Application>
  <PresentationFormat>Breitbild</PresentationFormat>
  <Paragraphs>53</Paragraphs>
  <Slides>7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Dieter (lokal)</cp:lastModifiedBy>
  <cp:revision>10</cp:revision>
  <dcterms:created xsi:type="dcterms:W3CDTF">2021-02-13T13:45:06Z</dcterms:created>
  <dcterms:modified xsi:type="dcterms:W3CDTF">2025-11-27T12:01:46Z</dcterms:modified>
</cp:coreProperties>
</file>