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59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850159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Wer unterm Schirm des Höchsten wohnt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unterm Schirm des Höchsten wohnt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im Schatten des Allmächtigen steht,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weiß genau, dass da jemand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auch in dunklen Stunden durchträgt.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 Gott lässt keinen los, der sich fallen lässt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seine starke Hand! ||</a:t>
            </a:r>
          </a:p>
        </p:txBody>
      </p:sp>
    </p:spTree>
    <p:extLst>
      <p:ext uri="{BB962C8B-B14F-4D97-AF65-F5344CB8AC3E}">
        <p14:creationId xmlns:p14="http://schemas.microsoft.com/office/powerpoint/2010/main" val="459480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Freunde dich verlassen,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Einsamkeit dich beschleicht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die Angst vor der Nacht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dich lähmt und dich unruhig macht.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du am wenigsten daran denkst,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ist er da.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unterm Schirm des Höchsten wohnt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im Schatten des Allmächtigen steht,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weiß genau, dass da jemand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auch in dunklen Stunden durchträgt.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 Gott lässt keinen los, der sich fallen lässt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seine starke Hand! ||</a:t>
            </a:r>
          </a:p>
        </p:txBody>
      </p:sp>
    </p:spTree>
    <p:extLst>
      <p:ext uri="{BB962C8B-B14F-4D97-AF65-F5344CB8AC3E}">
        <p14:creationId xmlns:p14="http://schemas.microsoft.com/office/powerpoint/2010/main" val="238828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man dir Fallen stellt,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sich Lügen über dich erzählt,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du am Boden liegst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keinen Ausweg mehr siehst,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du am wenigsten daran denkst,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ist er da.</a:t>
            </a:r>
          </a:p>
        </p:txBody>
      </p:sp>
    </p:spTree>
    <p:extLst>
      <p:ext uri="{BB962C8B-B14F-4D97-AF65-F5344CB8AC3E}">
        <p14:creationId xmlns:p14="http://schemas.microsoft.com/office/powerpoint/2010/main" val="3024104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unterm Schirm des Höchsten wohnt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im Schatten des Allmächtigen steht,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weiß genau, dass da jemand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auch in dunklen Stunden durchträgt.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 Gott lässt keinen los, der sich fallen lässt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seine starke Hand! ||</a:t>
            </a:r>
          </a:p>
        </p:txBody>
      </p:sp>
    </p:spTree>
    <p:extLst>
      <p:ext uri="{BB962C8B-B14F-4D97-AF65-F5344CB8AC3E}">
        <p14:creationId xmlns:p14="http://schemas.microsoft.com/office/powerpoint/2010/main" val="2741731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Sorgen dich befallen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vor Krankheit, Krieg, Tod und Leid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du vor ihnen zagst,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nicht einmal mehr beten kannst,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du am wenigsten daran denkst,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ist er da.</a:t>
            </a:r>
          </a:p>
        </p:txBody>
      </p:sp>
    </p:spTree>
    <p:extLst>
      <p:ext uri="{BB962C8B-B14F-4D97-AF65-F5344CB8AC3E}">
        <p14:creationId xmlns:p14="http://schemas.microsoft.com/office/powerpoint/2010/main" val="1560696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Wer unterm Schirm des Höchsten wohnt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50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unterm Schirm des Höchsten wohnt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im Schatten des Allmächtigen steht,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weiß genau, dass da jemand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auch in dunklen Stunden durchträgt.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 Gott lässt keinen los, der sich fallen lässt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seine starke Hand! ||</a:t>
            </a:r>
          </a:p>
        </p:txBody>
      </p:sp>
    </p:spTree>
    <p:extLst>
      <p:ext uri="{BB962C8B-B14F-4D97-AF65-F5344CB8AC3E}">
        <p14:creationId xmlns:p14="http://schemas.microsoft.com/office/powerpoint/2010/main" val="356226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Breitbild</PresentationFormat>
  <Paragraphs>33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2023-11-09T15:07:14Z</dcterms:modified>
</cp:coreProperties>
</file>