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57" r:id="rId2"/>
    <p:sldId id="258" r:id="rId3"/>
    <p:sldId id="259" r:id="rId4"/>
    <p:sldId id="264" r:id="rId5"/>
    <p:sldId id="265" r:id="rId6"/>
    <p:sldId id="267" r:id="rId7"/>
    <p:sldId id="269" r:id="rId8"/>
    <p:sldId id="263" r:id="rId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54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82DC66-1FDB-401F-91E5-C7D925088A05}" type="datetimeFigureOut">
              <a:rPr lang="de-DE" smtClean="0"/>
              <a:t>24.06.2025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F8F552-CF27-496C-9E44-7C20B0D7C6FD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1327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(5 Folien)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947086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1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498398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2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83092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3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98991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4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52903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Folie 5 | 5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EF8F552-CF27-496C-9E44-7C20B0D7C6FD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25241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Warum feiern wir nicht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feiern wir nicht,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8790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haben reich gedeckte Tische,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als wenn das selbstverständlich wär‘,</a:t>
            </a: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Schutz und Wärme, ein Zuhause,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wir </a:t>
            </a:r>
            <a:r>
              <a:rPr lang="de-DE" altLang="de-DE" sz="3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könn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‘ uns wirklich nicht </a:t>
            </a:r>
            <a:r>
              <a:rPr lang="de-DE" altLang="de-DE" sz="32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beschwer‘n</a:t>
            </a: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sind Freunde, wir sind Nachbarn,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uns beziehungsweise nah.</a:t>
            </a: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haben Väter, Mütter, Kinder,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alle Wunder sind doch da.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feiern wir nicht,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87905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Warum tanzen wir nicht? </a:t>
            </a:r>
            <a:b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lachen wir nicht?</a:t>
            </a: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feiern wir nicht gemeinsam?</a:t>
            </a:r>
          </a:p>
          <a:p>
            <a:pPr eaLnBrk="1" hangingPunct="1">
              <a:defRPr/>
            </a:pP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Warum singen wir nicht? </a:t>
            </a:r>
            <a:b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beten wir nicht?</a:t>
            </a: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feiern wir nicht gemeinsam?</a:t>
            </a:r>
          </a:p>
        </p:txBody>
      </p:sp>
    </p:spTree>
    <p:extLst>
      <p:ext uri="{BB962C8B-B14F-4D97-AF65-F5344CB8AC3E}">
        <p14:creationId xmlns:p14="http://schemas.microsoft.com/office/powerpoint/2010/main" val="159809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feiern wir nicht,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8790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sind zutiefst geliebte Kinder,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von dem Schöpfer aller Welt</a:t>
            </a: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und als Könige und Priester,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so hat er uns dargestellt.</a:t>
            </a:r>
          </a:p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Wir sind glückliche Erlöste,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sind von Schuld und Scham befreit,</a:t>
            </a: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unfassbar unverdient Beschenkte, </a:t>
            </a:r>
            <a:b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sind Bürger des Himmelreichs.</a:t>
            </a:r>
          </a:p>
        </p:txBody>
      </p:sp>
    </p:spTree>
    <p:extLst>
      <p:ext uri="{BB962C8B-B14F-4D97-AF65-F5344CB8AC3E}">
        <p14:creationId xmlns:p14="http://schemas.microsoft.com/office/powerpoint/2010/main" val="3132621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feiern wir nicht, Bridge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8790517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oh, oh, gemeinsam!</a:t>
            </a:r>
          </a:p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oh, oh, gemeinsam!</a:t>
            </a:r>
          </a:p>
        </p:txBody>
      </p:sp>
    </p:spTree>
    <p:extLst>
      <p:ext uri="{BB962C8B-B14F-4D97-AF65-F5344CB8AC3E}">
        <p14:creationId xmlns:p14="http://schemas.microsoft.com/office/powerpoint/2010/main" val="17879116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Warum feiern wir nicht, Schluss</a:t>
            </a:r>
          </a:p>
        </p:txBody>
      </p:sp>
      <p:sp>
        <p:nvSpPr>
          <p:cNvPr id="5" name="Rechteck 4"/>
          <p:cNvSpPr/>
          <p:nvPr/>
        </p:nvSpPr>
        <p:spPr>
          <a:xfrm>
            <a:off x="1260000" y="1080000"/>
            <a:ext cx="879051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Warum tanzen wir nicht? </a:t>
            </a:r>
            <a:b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lachen wir nicht?</a:t>
            </a: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feiern wir nicht gemeinsam?</a:t>
            </a:r>
          </a:p>
          <a:p>
            <a:pPr eaLnBrk="1" hangingPunct="1">
              <a:defRPr/>
            </a:pP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Warum singen wir nicht? </a:t>
            </a:r>
            <a:b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</a:b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beten wir nicht?</a:t>
            </a:r>
          </a:p>
          <a:p>
            <a:pPr eaLnBrk="1" hangingPunct="1">
              <a:defRPr/>
            </a:pPr>
            <a:r>
              <a:rPr lang="de-DE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Warum feiern wir nicht gemeinsam?</a:t>
            </a:r>
          </a:p>
          <a:p>
            <a:pPr eaLnBrk="1" hangingPunct="1">
              <a:defRPr/>
            </a:pP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oh, oh, gemeinsam!</a:t>
            </a:r>
          </a:p>
          <a:p>
            <a:r>
              <a:rPr lang="de-DE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Oh, oh, oh, gemeinsam!</a:t>
            </a: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6247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Breitbild</PresentationFormat>
  <Paragraphs>49</Paragraphs>
  <Slides>8</Slides>
  <Notes>6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1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24</cp:revision>
  <dcterms:created xsi:type="dcterms:W3CDTF">2021-02-13T13:45:06Z</dcterms:created>
  <dcterms:modified xsi:type="dcterms:W3CDTF">2025-06-24T13:17:55Z</dcterms:modified>
</cp:coreProperties>
</file>