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4" r:id="rId5"/>
    <p:sldId id="265" r:id="rId6"/>
    <p:sldId id="266" r:id="rId7"/>
    <p:sldId id="267" r:id="rId8"/>
    <p:sldId id="268" r:id="rId9"/>
    <p:sldId id="263" r:id="rId10"/>
  </p:sldIdLst>
  <p:sldSz cx="12192000" cy="6858000"/>
  <p:notesSz cx="7099300" cy="10234613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6" d="100"/>
          <a:sy n="106" d="100"/>
        </p:scale>
        <p:origin x="75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864460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>
            <a:extLst>
              <a:ext uri="{FF2B5EF4-FFF2-40B4-BE49-F238E27FC236}">
                <a16:creationId xmlns:a16="http://schemas.microsoft.com/office/drawing/2014/main" id="{D6924242-182C-454C-8531-5C948B4FCD64}"/>
              </a:ext>
            </a:extLst>
          </p:cNvPr>
          <p:cNvSpPr/>
          <p:nvPr userDrawn="1"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8EC02E0C-67EE-40FC-9526-2B1BD1A0016D}"/>
              </a:ext>
            </a:extLst>
          </p:cNvPr>
          <p:cNvSpPr/>
          <p:nvPr userDrawn="1"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C1B6BB8A-E7B6-4572-B5EC-204F101C32AE}"/>
              </a:ext>
            </a:extLst>
          </p:cNvPr>
          <p:cNvCxnSpPr>
            <a:cxnSpLocks/>
          </p:cNvCxnSpPr>
          <p:nvPr userDrawn="1"/>
        </p:nvCxnSpPr>
        <p:spPr>
          <a:xfrm>
            <a:off x="895350" y="210509"/>
            <a:ext cx="10995222" cy="0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1" name="Grafik 20">
            <a:extLst>
              <a:ext uri="{FF2B5EF4-FFF2-40B4-BE49-F238E27FC236}">
                <a16:creationId xmlns:a16="http://schemas.microsoft.com/office/drawing/2014/main" id="{34C4333F-B410-49B6-BE05-A87A1BC91F1F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196223"/>
            <a:ext cx="504817" cy="507856"/>
          </a:xfrm>
          <a:prstGeom prst="rect">
            <a:avLst/>
          </a:prstGeom>
        </p:spPr>
      </p:pic>
      <p:cxnSp>
        <p:nvCxnSpPr>
          <p:cNvPr id="36" name="Gerader Verbinder 35">
            <a:extLst>
              <a:ext uri="{FF2B5EF4-FFF2-40B4-BE49-F238E27FC236}">
                <a16:creationId xmlns:a16="http://schemas.microsoft.com/office/drawing/2014/main" id="{2FD56652-1A23-423A-8433-CAA3F5225014}"/>
              </a:ext>
            </a:extLst>
          </p:cNvPr>
          <p:cNvCxnSpPr>
            <a:cxnSpLocks/>
          </p:cNvCxnSpPr>
          <p:nvPr userDrawn="1"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feld 44">
            <a:extLst>
              <a:ext uri="{FF2B5EF4-FFF2-40B4-BE49-F238E27FC236}">
                <a16:creationId xmlns:a16="http://schemas.microsoft.com/office/drawing/2014/main" id="{390BDCA4-0689-4EFC-B3D2-5EF8AF80CE38}"/>
              </a:ext>
            </a:extLst>
          </p:cNvPr>
          <p:cNvSpPr txBox="1"/>
          <p:nvPr userDrawn="1"/>
        </p:nvSpPr>
        <p:spPr>
          <a:xfrm>
            <a:off x="9553576" y="6094227"/>
            <a:ext cx="2409824" cy="400110"/>
          </a:xfrm>
          <a:prstGeom prst="rect">
            <a:avLst/>
          </a:prstGeom>
          <a:noFill/>
        </p:spPr>
        <p:txBody>
          <a:bodyPr wrap="square" rIns="0" rtlCol="0">
            <a:spAutoFit/>
          </a:bodyPr>
          <a:lstStyle/>
          <a:p>
            <a:pPr algn="r"/>
            <a:r>
              <a:rPr lang="de-DE" sz="20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FeG</a:t>
            </a:r>
            <a:r>
              <a:rPr lang="de-DE" sz="2000" dirty="0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Barmen</a:t>
            </a:r>
          </a:p>
        </p:txBody>
      </p:sp>
      <p:pic>
        <p:nvPicPr>
          <p:cNvPr id="51" name="Grafik 50">
            <a:extLst>
              <a:ext uri="{FF2B5EF4-FFF2-40B4-BE49-F238E27FC236}">
                <a16:creationId xmlns:a16="http://schemas.microsoft.com/office/drawing/2014/main" id="{1E0003EB-EC26-46AC-9ED3-AF077EB6D23F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0573" y="6094747"/>
            <a:ext cx="427350" cy="3990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20128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05505238-D8BD-4FFA-8F1C-7785389A95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5285" y="2522727"/>
            <a:ext cx="1855774" cy="1812546"/>
          </a:xfrm>
          <a:prstGeom prst="rect">
            <a:avLst/>
          </a:prstGeom>
        </p:spPr>
      </p:pic>
      <p:sp>
        <p:nvSpPr>
          <p:cNvPr id="14" name="Rechteck 13">
            <a:extLst>
              <a:ext uri="{FF2B5EF4-FFF2-40B4-BE49-F238E27FC236}">
                <a16:creationId xmlns:a16="http://schemas.microsoft.com/office/drawing/2014/main" id="{86287A6E-743F-47CA-9AC7-C489F9E9C31E}"/>
              </a:ext>
            </a:extLst>
          </p:cNvPr>
          <p:cNvSpPr/>
          <p:nvPr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A66221E6-0642-422E-9EDD-C94750244F39}"/>
              </a:ext>
            </a:extLst>
          </p:cNvPr>
          <p:cNvSpPr/>
          <p:nvPr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E04E49CA-6596-4A1C-B64D-8990E4A26B5C}"/>
              </a:ext>
            </a:extLst>
          </p:cNvPr>
          <p:cNvCxnSpPr>
            <a:cxnSpLocks/>
          </p:cNvCxnSpPr>
          <p:nvPr/>
        </p:nvCxnSpPr>
        <p:spPr>
          <a:xfrm>
            <a:off x="228600" y="210509"/>
            <a:ext cx="11661972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E74DE718-9CF0-4CFA-A26B-9DF5DF75BCFD}"/>
              </a:ext>
            </a:extLst>
          </p:cNvPr>
          <p:cNvCxnSpPr>
            <a:cxnSpLocks/>
          </p:cNvCxnSpPr>
          <p:nvPr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920779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uppieren 5">
            <a:extLst>
              <a:ext uri="{FF2B5EF4-FFF2-40B4-BE49-F238E27FC236}">
                <a16:creationId xmlns:a16="http://schemas.microsoft.com/office/drawing/2014/main" id="{253CAD9C-B3DD-4359-8FA2-99E45F5993F5}"/>
              </a:ext>
            </a:extLst>
          </p:cNvPr>
          <p:cNvGrpSpPr/>
          <p:nvPr/>
        </p:nvGrpSpPr>
        <p:grpSpPr>
          <a:xfrm>
            <a:off x="2071739" y="2119923"/>
            <a:ext cx="245415" cy="262277"/>
            <a:chOff x="718701" y="1361851"/>
            <a:chExt cx="897925" cy="959617"/>
          </a:xfrm>
        </p:grpSpPr>
        <p:sp>
          <p:nvSpPr>
            <p:cNvPr id="7" name="Rechteck 6">
              <a:extLst>
                <a:ext uri="{FF2B5EF4-FFF2-40B4-BE49-F238E27FC236}">
                  <a16:creationId xmlns:a16="http://schemas.microsoft.com/office/drawing/2014/main" id="{88578274-1D19-455F-92A8-F38214ABC26D}"/>
                </a:ext>
              </a:extLst>
            </p:cNvPr>
            <p:cNvSpPr/>
            <p:nvPr/>
          </p:nvSpPr>
          <p:spPr>
            <a:xfrm>
              <a:off x="718701" y="1361851"/>
              <a:ext cx="897924" cy="959617"/>
            </a:xfrm>
            <a:prstGeom prst="rect">
              <a:avLst/>
            </a:prstGeom>
            <a:solidFill>
              <a:srgbClr val="0F54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rgbClr val="0F54A0"/>
                </a:solidFill>
              </a:endParaRPr>
            </a:p>
          </p:txBody>
        </p:sp>
        <p:sp>
          <p:nvSpPr>
            <p:cNvPr id="8" name="Rechteck 7">
              <a:extLst>
                <a:ext uri="{FF2B5EF4-FFF2-40B4-BE49-F238E27FC236}">
                  <a16:creationId xmlns:a16="http://schemas.microsoft.com/office/drawing/2014/main" id="{F93CDFDB-7BA6-475C-BC06-BC769B9E4CB2}"/>
                </a:ext>
              </a:extLst>
            </p:cNvPr>
            <p:cNvSpPr/>
            <p:nvPr/>
          </p:nvSpPr>
          <p:spPr>
            <a:xfrm>
              <a:off x="957920" y="1591764"/>
              <a:ext cx="658706" cy="72970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rgbClr val="0F54A0"/>
                </a:solidFill>
              </a:endParaRPr>
            </a:p>
          </p:txBody>
        </p:sp>
      </p:grpSp>
      <p:sp>
        <p:nvSpPr>
          <p:cNvPr id="9" name="Textfeld 8">
            <a:extLst>
              <a:ext uri="{FF2B5EF4-FFF2-40B4-BE49-F238E27FC236}">
                <a16:creationId xmlns:a16="http://schemas.microsoft.com/office/drawing/2014/main" id="{4B3D827B-8364-4CEE-9C8C-FF4D1AA9C5AD}"/>
              </a:ext>
            </a:extLst>
          </p:cNvPr>
          <p:cNvSpPr txBox="1"/>
          <p:nvPr/>
        </p:nvSpPr>
        <p:spPr>
          <a:xfrm>
            <a:off x="2124075" y="2151727"/>
            <a:ext cx="7943850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altLang="de-DE" sz="3200" b="1" dirty="0">
                <a:latin typeface="Arial" panose="020B0604020202020204" pitchFamily="34" charset="0"/>
              </a:rPr>
              <a:t>So groß ist der Herr</a:t>
            </a:r>
          </a:p>
          <a:p>
            <a:pPr algn="ctr"/>
            <a:r>
              <a:rPr lang="de-DE" altLang="de-DE" sz="3200" dirty="0">
                <a:latin typeface="Arial" panose="020B0604020202020204" pitchFamily="34" charset="0"/>
              </a:rPr>
              <a:t> </a:t>
            </a:r>
          </a:p>
          <a:p>
            <a:r>
              <a:rPr lang="de-DE" altLang="de-DE" sz="3200" dirty="0">
                <a:latin typeface="Arial" panose="020B0604020202020204" pitchFamily="34" charset="0"/>
              </a:rPr>
              <a:t>       Strophen 1 und 2</a:t>
            </a: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65E9012F-A806-4325-A2C3-0E584C9CF3ED}"/>
              </a:ext>
            </a:extLst>
          </p:cNvPr>
          <p:cNvSpPr/>
          <p:nvPr/>
        </p:nvSpPr>
        <p:spPr>
          <a:xfrm>
            <a:off x="2683296" y="3362847"/>
            <a:ext cx="138776" cy="132305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rgbClr val="0F54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38019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latin typeface="Arial" panose="020B0604020202020204" pitchFamily="34" charset="0"/>
              </a:rPr>
              <a:t>So groß ist der Herr, </a:t>
            </a:r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Strophe 1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2024513"/>
            <a:ext cx="10620658" cy="28089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Ein König voller Pracht, voll Weisheit und voll Macht,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die Schöpfung betet an, die Schöpfung betet an.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Er kleidet sich in Licht, das Dunkel hält ihn nicht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und flieht sobald er spricht, und flieht sobald er spricht.</a:t>
            </a:r>
          </a:p>
        </p:txBody>
      </p:sp>
    </p:spTree>
    <p:extLst>
      <p:ext uri="{BB962C8B-B14F-4D97-AF65-F5344CB8AC3E}">
        <p14:creationId xmlns:p14="http://schemas.microsoft.com/office/powerpoint/2010/main" val="17987235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D571C16-8863-D603-D388-6B3D1D6E43D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A53A53F4-66C9-98CA-6F6E-4EC5B6A9315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latin typeface="Arial" panose="020B0604020202020204" pitchFamily="34" charset="0"/>
              </a:rPr>
              <a:t>So groß ist der Herr, </a:t>
            </a:r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Refrain</a:t>
            </a:r>
          </a:p>
        </p:txBody>
      </p:sp>
      <p:sp>
        <p:nvSpPr>
          <p:cNvPr id="5" name="Rechteck 4">
            <a:extLst>
              <a:ext uri="{FF2B5EF4-FFF2-40B4-BE49-F238E27FC236}">
                <a16:creationId xmlns:a16="http://schemas.microsoft.com/office/drawing/2014/main" id="{B5D9E16D-7221-A699-5F81-B771E76A57A9}"/>
              </a:ext>
            </a:extLst>
          </p:cNvPr>
          <p:cNvSpPr/>
          <p:nvPr/>
        </p:nvSpPr>
        <p:spPr>
          <a:xfrm>
            <a:off x="895350" y="2024513"/>
            <a:ext cx="10620658" cy="20560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So groß ist der Herr, singt mit mir,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so groß ist der Herr, ihn preisen wir,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so groß, so groß ist der Herr.</a:t>
            </a:r>
          </a:p>
        </p:txBody>
      </p:sp>
    </p:spTree>
    <p:extLst>
      <p:ext uri="{BB962C8B-B14F-4D97-AF65-F5344CB8AC3E}">
        <p14:creationId xmlns:p14="http://schemas.microsoft.com/office/powerpoint/2010/main" val="179813423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D80D93F-1662-DF4B-400F-988845B2902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F44E9334-9535-67B5-B6BC-395C855CE2A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latin typeface="Arial" panose="020B0604020202020204" pitchFamily="34" charset="0"/>
              </a:rPr>
              <a:t>So groß ist der Herr, </a:t>
            </a:r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Strophe 2</a:t>
            </a:r>
          </a:p>
        </p:txBody>
      </p:sp>
      <p:sp>
        <p:nvSpPr>
          <p:cNvPr id="5" name="Rechteck 4">
            <a:extLst>
              <a:ext uri="{FF2B5EF4-FFF2-40B4-BE49-F238E27FC236}">
                <a16:creationId xmlns:a16="http://schemas.microsoft.com/office/drawing/2014/main" id="{0D116BEE-AE8C-900D-67F1-78CED21328F2}"/>
              </a:ext>
            </a:extLst>
          </p:cNvPr>
          <p:cNvSpPr/>
          <p:nvPr/>
        </p:nvSpPr>
        <p:spPr>
          <a:xfrm>
            <a:off x="895350" y="2024513"/>
            <a:ext cx="10620658" cy="28089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Von Anbeginn der Zeit bis in die Ewigkeit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bleibt er der selbe Gott, bleibt er der selbe Gott.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Als Vater, Sohn und Geist, den alle Schöpfung preist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als Löwe und als Lamm, als Löwe und als Lamm.</a:t>
            </a:r>
          </a:p>
        </p:txBody>
      </p:sp>
    </p:spTree>
    <p:extLst>
      <p:ext uri="{BB962C8B-B14F-4D97-AF65-F5344CB8AC3E}">
        <p14:creationId xmlns:p14="http://schemas.microsoft.com/office/powerpoint/2010/main" val="50296960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F2AD08C-2CFD-5F84-C308-20C9B501E84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394EAB43-C68C-080C-14CC-DE105B88680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latin typeface="Arial" panose="020B0604020202020204" pitchFamily="34" charset="0"/>
              </a:rPr>
              <a:t>So groß ist der Herr, </a:t>
            </a:r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Refrain</a:t>
            </a:r>
          </a:p>
        </p:txBody>
      </p:sp>
      <p:sp>
        <p:nvSpPr>
          <p:cNvPr id="5" name="Rechteck 4">
            <a:extLst>
              <a:ext uri="{FF2B5EF4-FFF2-40B4-BE49-F238E27FC236}">
                <a16:creationId xmlns:a16="http://schemas.microsoft.com/office/drawing/2014/main" id="{798F2CF4-2327-77E2-67D7-8124A9090807}"/>
              </a:ext>
            </a:extLst>
          </p:cNvPr>
          <p:cNvSpPr/>
          <p:nvPr/>
        </p:nvSpPr>
        <p:spPr>
          <a:xfrm>
            <a:off x="895350" y="2024513"/>
            <a:ext cx="10620658" cy="20560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So groß ist der Herr, singt mit mir,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so groß ist der Herr, ihn preisen wir,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so groß, so groß ist der Herr.</a:t>
            </a:r>
          </a:p>
        </p:txBody>
      </p:sp>
    </p:spTree>
    <p:extLst>
      <p:ext uri="{BB962C8B-B14F-4D97-AF65-F5344CB8AC3E}">
        <p14:creationId xmlns:p14="http://schemas.microsoft.com/office/powerpoint/2010/main" val="366336448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2FD7B6E-CA9F-E382-FD78-4272462F1E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540079B1-719B-1CE1-A5A5-4CFA6C4430D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latin typeface="Arial" panose="020B0604020202020204" pitchFamily="34" charset="0"/>
              </a:rPr>
              <a:t>So groß ist der Herr, </a:t>
            </a:r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Bridge</a:t>
            </a:r>
          </a:p>
        </p:txBody>
      </p:sp>
      <p:sp>
        <p:nvSpPr>
          <p:cNvPr id="5" name="Rechteck 4">
            <a:extLst>
              <a:ext uri="{FF2B5EF4-FFF2-40B4-BE49-F238E27FC236}">
                <a16:creationId xmlns:a16="http://schemas.microsoft.com/office/drawing/2014/main" id="{E6CECBD0-B0AF-B733-4767-BD35C8A0B5AF}"/>
              </a:ext>
            </a:extLst>
          </p:cNvPr>
          <p:cNvSpPr/>
          <p:nvPr/>
        </p:nvSpPr>
        <p:spPr>
          <a:xfrm>
            <a:off x="895350" y="2024513"/>
            <a:ext cx="10620658" cy="28089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Sein Name sei erhöht, denn er verdient das Lob.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Wir singen laut so groß ist der Herr.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Sein Name sei erhöht, denn er verdient das Lob.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Wir singen laut so groß ist der Herr.</a:t>
            </a:r>
          </a:p>
        </p:txBody>
      </p:sp>
    </p:spTree>
    <p:extLst>
      <p:ext uri="{BB962C8B-B14F-4D97-AF65-F5344CB8AC3E}">
        <p14:creationId xmlns:p14="http://schemas.microsoft.com/office/powerpoint/2010/main" val="190965542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B8B8555-E0CF-9AC9-360A-2A6A06B6E39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268DFE7-1855-B7AA-78FB-F2A093D54FD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latin typeface="Arial" panose="020B0604020202020204" pitchFamily="34" charset="0"/>
              </a:rPr>
              <a:t>So groß ist der Herr, </a:t>
            </a:r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Refrain</a:t>
            </a:r>
          </a:p>
        </p:txBody>
      </p:sp>
      <p:sp>
        <p:nvSpPr>
          <p:cNvPr id="5" name="Rechteck 4">
            <a:extLst>
              <a:ext uri="{FF2B5EF4-FFF2-40B4-BE49-F238E27FC236}">
                <a16:creationId xmlns:a16="http://schemas.microsoft.com/office/drawing/2014/main" id="{63568DC3-E4F7-59D5-DFB1-A9E9755834EC}"/>
              </a:ext>
            </a:extLst>
          </p:cNvPr>
          <p:cNvSpPr/>
          <p:nvPr/>
        </p:nvSpPr>
        <p:spPr>
          <a:xfrm>
            <a:off x="895350" y="2024513"/>
            <a:ext cx="10620658" cy="28089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So groß ist der Herr, singt mit mir,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so groß ist der Herr, ihn preisen wir,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so groß, so groß ist der Herr.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2800" i="1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(2x)</a:t>
            </a:r>
          </a:p>
        </p:txBody>
      </p:sp>
    </p:spTree>
    <p:extLst>
      <p:ext uri="{BB962C8B-B14F-4D97-AF65-F5344CB8AC3E}">
        <p14:creationId xmlns:p14="http://schemas.microsoft.com/office/powerpoint/2010/main" val="372189683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05505238-D8BD-4FFA-8F1C-7785389A95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5285" y="2522727"/>
            <a:ext cx="1855774" cy="1812546"/>
          </a:xfrm>
          <a:prstGeom prst="rect">
            <a:avLst/>
          </a:prstGeom>
        </p:spPr>
      </p:pic>
      <p:sp>
        <p:nvSpPr>
          <p:cNvPr id="14" name="Rechteck 13">
            <a:extLst>
              <a:ext uri="{FF2B5EF4-FFF2-40B4-BE49-F238E27FC236}">
                <a16:creationId xmlns:a16="http://schemas.microsoft.com/office/drawing/2014/main" id="{86287A6E-743F-47CA-9AC7-C489F9E9C31E}"/>
              </a:ext>
            </a:extLst>
          </p:cNvPr>
          <p:cNvSpPr/>
          <p:nvPr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A66221E6-0642-422E-9EDD-C94750244F39}"/>
              </a:ext>
            </a:extLst>
          </p:cNvPr>
          <p:cNvSpPr/>
          <p:nvPr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E04E49CA-6596-4A1C-B64D-8990E4A26B5C}"/>
              </a:ext>
            </a:extLst>
          </p:cNvPr>
          <p:cNvCxnSpPr>
            <a:cxnSpLocks/>
          </p:cNvCxnSpPr>
          <p:nvPr/>
        </p:nvCxnSpPr>
        <p:spPr>
          <a:xfrm>
            <a:off x="228600" y="210509"/>
            <a:ext cx="11661972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E74DE718-9CF0-4CFA-A26B-9DF5DF75BCFD}"/>
              </a:ext>
            </a:extLst>
          </p:cNvPr>
          <p:cNvCxnSpPr>
            <a:cxnSpLocks/>
          </p:cNvCxnSpPr>
          <p:nvPr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019515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theme/theme1.xml><?xml version="1.0" encoding="utf-8"?>
<a:theme xmlns:a="http://schemas.openxmlformats.org/drawingml/2006/main" name="1_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278</Words>
  <Application>Microsoft Office PowerPoint</Application>
  <PresentationFormat>Breitbild</PresentationFormat>
  <Paragraphs>31</Paragraphs>
  <Slides>9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9</vt:i4>
      </vt:variant>
    </vt:vector>
  </HeadingPairs>
  <TitlesOfParts>
    <vt:vector size="12" baseType="lpstr">
      <vt:lpstr>Arial</vt:lpstr>
      <vt:lpstr>Calibri</vt:lpstr>
      <vt:lpstr>1_Office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Andreas Weierstall</dc:creator>
  <cp:lastModifiedBy>Hans-Joachim Blomberg</cp:lastModifiedBy>
  <cp:revision>14</cp:revision>
  <cp:lastPrinted>2025-03-22T11:50:32Z</cp:lastPrinted>
  <dcterms:created xsi:type="dcterms:W3CDTF">2021-02-13T13:45:06Z</dcterms:created>
  <dcterms:modified xsi:type="dcterms:W3CDTF">2025-05-01T12:03:56Z</dcterms:modified>
</cp:coreProperties>
</file>