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Sei ein </a:t>
            </a:r>
            <a:r>
              <a:rPr lang="de-DE" altLang="de-DE" sz="3200" b="1" dirty="0" err="1">
                <a:latin typeface="Arial" panose="020B0604020202020204" pitchFamily="34" charset="0"/>
              </a:rPr>
              <a:t>lebend´ger</a:t>
            </a:r>
            <a:r>
              <a:rPr lang="de-DE" altLang="de-DE" sz="3200" b="1" dirty="0">
                <a:latin typeface="Arial" panose="020B0604020202020204" pitchFamily="34" charset="0"/>
              </a:rPr>
              <a:t> Fisch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bis 3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6BA9D0CC-8397-2E79-6A44-F28C61708529}"/>
              </a:ext>
            </a:extLst>
          </p:cNvPr>
          <p:cNvSpPr/>
          <p:nvPr/>
        </p:nvSpPr>
        <p:spPr>
          <a:xfrm>
            <a:off x="895350" y="2024513"/>
            <a:ext cx="1121198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Sei ein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lebend'ger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Fisch,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schwimme doch gegen den Strom!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Auf und wag es frisch: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Freude und Sieg ist dein Lohn.</a:t>
            </a:r>
          </a:p>
        </p:txBody>
      </p:sp>
    </p:spTree>
    <p:extLst>
      <p:ext uri="{BB962C8B-B14F-4D97-AF65-F5344CB8AC3E}">
        <p14:creationId xmlns:p14="http://schemas.microsoft.com/office/powerpoint/2010/main" val="1217115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6BA9D0CC-8397-2E79-6A44-F28C61708529}"/>
              </a:ext>
            </a:extLst>
          </p:cNvPr>
          <p:cNvSpPr/>
          <p:nvPr/>
        </p:nvSpPr>
        <p:spPr>
          <a:xfrm>
            <a:off x="895350" y="2024513"/>
            <a:ext cx="1121198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Nur die toten Fische schwimmen immer mit dem Strom,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lassen sich von allen andern treiben,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haben weder Kraft noch Mut, was anderes zu tun,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wollen in der großen Masse bleiben.</a:t>
            </a:r>
          </a:p>
        </p:txBody>
      </p:sp>
    </p:spTree>
    <p:extLst>
      <p:ext uri="{BB962C8B-B14F-4D97-AF65-F5344CB8AC3E}">
        <p14:creationId xmlns:p14="http://schemas.microsoft.com/office/powerpoint/2010/main" val="3761483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6BA9D0CC-8397-2E79-6A44-F28C61708529}"/>
              </a:ext>
            </a:extLst>
          </p:cNvPr>
          <p:cNvSpPr/>
          <p:nvPr/>
        </p:nvSpPr>
        <p:spPr>
          <a:xfrm>
            <a:off x="895350" y="2024513"/>
            <a:ext cx="1121198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Sei ein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lebend'ger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Fisch,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schwimme doch gegen den Strom!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Auf und wag es frisch: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Freude und Sieg ist dein Lohn.</a:t>
            </a:r>
          </a:p>
        </p:txBody>
      </p:sp>
    </p:spTree>
    <p:extLst>
      <p:ext uri="{BB962C8B-B14F-4D97-AF65-F5344CB8AC3E}">
        <p14:creationId xmlns:p14="http://schemas.microsoft.com/office/powerpoint/2010/main" val="3141959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6BA9D0CC-8397-2E79-6A44-F28C61708529}"/>
              </a:ext>
            </a:extLst>
          </p:cNvPr>
          <p:cNvSpPr/>
          <p:nvPr/>
        </p:nvSpPr>
        <p:spPr>
          <a:xfrm>
            <a:off x="895350" y="2024513"/>
            <a:ext cx="1121198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Habe doch den Mut, auch einmal anders zu sein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als die meisten Leute um dich her.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Wenn sie dich auch alle als nicht ganz normal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verschrei‘n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frage du nur: "Was will denn der Herr?"</a:t>
            </a:r>
          </a:p>
        </p:txBody>
      </p:sp>
    </p:spTree>
    <p:extLst>
      <p:ext uri="{BB962C8B-B14F-4D97-AF65-F5344CB8AC3E}">
        <p14:creationId xmlns:p14="http://schemas.microsoft.com/office/powerpoint/2010/main" val="1022983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6BA9D0CC-8397-2E79-6A44-F28C61708529}"/>
              </a:ext>
            </a:extLst>
          </p:cNvPr>
          <p:cNvSpPr/>
          <p:nvPr/>
        </p:nvSpPr>
        <p:spPr>
          <a:xfrm>
            <a:off x="895350" y="2024513"/>
            <a:ext cx="1121198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Sei ein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lebend'ger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Fisch,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schwimme doch gegen den Strom!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Auf und wag es frisch: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Freude und Sieg ist dein Lohn.</a:t>
            </a:r>
          </a:p>
        </p:txBody>
      </p:sp>
    </p:spTree>
    <p:extLst>
      <p:ext uri="{BB962C8B-B14F-4D97-AF65-F5344CB8AC3E}">
        <p14:creationId xmlns:p14="http://schemas.microsoft.com/office/powerpoint/2010/main" val="2501412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3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6BA9D0CC-8397-2E79-6A44-F28C61708529}"/>
              </a:ext>
            </a:extLst>
          </p:cNvPr>
          <p:cNvSpPr/>
          <p:nvPr/>
        </p:nvSpPr>
        <p:spPr>
          <a:xfrm>
            <a:off x="895350" y="2024513"/>
            <a:ext cx="1121198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Doch aus eigner Kraft wirst du nie ein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lebend'ger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Fisch,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bitte Gott um Kraft an jedem Tag.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Glaub, dass auch in deinem Leben Jesus Sieger ist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du staunst, was er zu tun vermag.</a:t>
            </a:r>
          </a:p>
        </p:txBody>
      </p:sp>
    </p:spTree>
    <p:extLst>
      <p:ext uri="{BB962C8B-B14F-4D97-AF65-F5344CB8AC3E}">
        <p14:creationId xmlns:p14="http://schemas.microsoft.com/office/powerpoint/2010/main" val="2914715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Schluss-Refrain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6BA9D0CC-8397-2E79-6A44-F28C61708529}"/>
              </a:ext>
            </a:extLst>
          </p:cNvPr>
          <p:cNvSpPr/>
          <p:nvPr/>
        </p:nvSpPr>
        <p:spPr>
          <a:xfrm>
            <a:off x="895350" y="2024513"/>
            <a:ext cx="11211983" cy="356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Sei ein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lebend'ger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Fisch,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schwimme doch gegen den Strom!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Auf und wag es frisch: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Freude und Sieg ist dein Lohn,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Freude und Sieg ist dein Lohn.</a:t>
            </a:r>
          </a:p>
        </p:txBody>
      </p:sp>
    </p:spTree>
    <p:extLst>
      <p:ext uri="{BB962C8B-B14F-4D97-AF65-F5344CB8AC3E}">
        <p14:creationId xmlns:p14="http://schemas.microsoft.com/office/powerpoint/2010/main" val="4026722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Breitbild</PresentationFormat>
  <Paragraphs>39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16</cp:revision>
  <dcterms:created xsi:type="dcterms:W3CDTF">2021-02-13T13:45:06Z</dcterms:created>
  <dcterms:modified xsi:type="dcterms:W3CDTF">2023-06-16T17:21:57Z</dcterms:modified>
</cp:coreProperties>
</file>