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8" r:id="rId7"/>
    <p:sldId id="269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850159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Segen für deinen neuen Weg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Segen für deinen neuen Weg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49" y="2024513"/>
            <a:ext cx="11001375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Herr segne dich schon jetzt auf deinem neuen Weg,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 lässt dich niemals alleine.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selbst gehe dir voraus und leite Schritt für Schritt.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 weiß genau, was du brauchst.</a:t>
            </a:r>
          </a:p>
        </p:txBody>
      </p:sp>
    </p:spTree>
    <p:extLst>
      <p:ext uri="{BB962C8B-B14F-4D97-AF65-F5344CB8AC3E}">
        <p14:creationId xmlns:p14="http://schemas.microsoft.com/office/powerpoint/2010/main" val="3678143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Segen für deinen neuen Weg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49" y="2024513"/>
            <a:ext cx="11001375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Kein Weg verläuft gerade,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 kann auch steinig sein.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 voller Zuversicht,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denn Gott hält sein Wort ein.</a:t>
            </a:r>
          </a:p>
        </p:txBody>
      </p:sp>
    </p:spTree>
    <p:extLst>
      <p:ext uri="{BB962C8B-B14F-4D97-AF65-F5344CB8AC3E}">
        <p14:creationId xmlns:p14="http://schemas.microsoft.com/office/powerpoint/2010/main" val="4144985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Segen für deinen neuen Weg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 2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49" y="2024513"/>
            <a:ext cx="11195051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Herr ebne deinen Weg und lehre dich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vertraun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selbst dann, wenn du an ihm zweifelst.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ist der Fels auf dem du stehst, dein Anker auch im Sturm.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bist sicher bei ihm.</a:t>
            </a:r>
          </a:p>
        </p:txBody>
      </p:sp>
    </p:spTree>
    <p:extLst>
      <p:ext uri="{BB962C8B-B14F-4D97-AF65-F5344CB8AC3E}">
        <p14:creationId xmlns:p14="http://schemas.microsoft.com/office/powerpoint/2010/main" val="4048371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Segen für deinen neuen Weg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49" y="2024513"/>
            <a:ext cx="11001375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Menschen dich enttäuschen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du alleine stehst,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bist du bei ihm geborgen,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wenn du mit ihm gehst.</a:t>
            </a:r>
          </a:p>
        </p:txBody>
      </p:sp>
    </p:spTree>
    <p:extLst>
      <p:ext uri="{BB962C8B-B14F-4D97-AF65-F5344CB8AC3E}">
        <p14:creationId xmlns:p14="http://schemas.microsoft.com/office/powerpoint/2010/main" val="2854163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Segen für deinen neuen Weg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D48E1DB-8E43-917E-DFDF-3493D88F2C37}"/>
              </a:ext>
            </a:extLst>
          </p:cNvPr>
          <p:cNvSpPr/>
          <p:nvPr/>
        </p:nvSpPr>
        <p:spPr>
          <a:xfrm>
            <a:off x="895349" y="2024513"/>
            <a:ext cx="11001375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Herr segne dich schon jetzt auf deinem neuen Weg,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 lässt dich niemals alleine.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selbst gehe dir voraus und leite Schritt für Schritt.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 weiß genau, was du brauchst.</a:t>
            </a:r>
          </a:p>
        </p:txBody>
      </p:sp>
    </p:spTree>
    <p:extLst>
      <p:ext uri="{BB962C8B-B14F-4D97-AF65-F5344CB8AC3E}">
        <p14:creationId xmlns:p14="http://schemas.microsoft.com/office/powerpoint/2010/main" val="3520387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21</cp:revision>
  <dcterms:created xsi:type="dcterms:W3CDTF">2021-02-13T13:45:06Z</dcterms:created>
  <dcterms:modified xsi:type="dcterms:W3CDTF">2024-08-30T17:59:57Z</dcterms:modified>
</cp:coreProperties>
</file>