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9686925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Over all </a:t>
            </a:r>
            <a:r>
              <a:rPr lang="de-DE" altLang="de-DE" sz="3200" b="1" dirty="0" err="1">
                <a:latin typeface="Arial" panose="020B0604020202020204" pitchFamily="34" charset="0"/>
              </a:rPr>
              <a:t>the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earth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Strophen 1 und 2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all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87905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all the earth you reign on high,</a:t>
            </a:r>
          </a:p>
          <a:p>
            <a:pPr eaLnBrk="1" hangingPunct="1"/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every mountain stream, every sunset sky.</a:t>
            </a:r>
          </a:p>
          <a:p>
            <a:pPr eaLnBrk="1" hangingPunct="1"/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my one request, Lord my only aim</a:t>
            </a:r>
          </a:p>
          <a:p>
            <a:pPr eaLnBrk="1" hangingPunct="1"/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is that you'd reign in me again.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all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87905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Lord reign in me, reign in your power.</a:t>
            </a:r>
          </a:p>
          <a:p>
            <a:pPr eaLnBrk="1" hangingPunct="1">
              <a:defRPr/>
            </a:pPr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Over all my dreams, in my darkest hour</a:t>
            </a:r>
          </a:p>
          <a:p>
            <a:pPr eaLnBrk="1" hangingPunct="1">
              <a:defRPr/>
            </a:pPr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you are the Lord of all I am,</a:t>
            </a:r>
          </a:p>
          <a:p>
            <a:pPr eaLnBrk="1" hangingPunct="1">
              <a:defRPr/>
            </a:pPr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so won't you reign in me again.</a:t>
            </a:r>
            <a:endParaRPr lang="de-DE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8095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all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87905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all the earth you reign on high,</a:t>
            </a:r>
          </a:p>
          <a:p>
            <a:pPr eaLnBrk="1" hangingPunct="1"/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every mountain stream, every sunset sky.</a:t>
            </a:r>
          </a:p>
          <a:p>
            <a:pPr eaLnBrk="1" hangingPunct="1"/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But my one request, Lord my only aim</a:t>
            </a:r>
          </a:p>
          <a:p>
            <a:pPr eaLnBrk="1" hangingPunct="1"/>
            <a:endParaRPr lang="en-US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/>
            <a:r>
              <a:rPr lang="en-US" altLang="de-DE" sz="3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is that you'd reign in me again.</a:t>
            </a:r>
            <a:endParaRPr lang="de-DE" altLang="de-DE" sz="32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53916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 all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earth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Refrain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879051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Lord reign in me, reign in your power.</a:t>
            </a:r>
          </a:p>
          <a:p>
            <a:pPr eaLnBrk="1" hangingPunct="1">
              <a:defRPr/>
            </a:pPr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Over all my dreams, in my darkest hour,</a:t>
            </a:r>
          </a:p>
          <a:p>
            <a:pPr eaLnBrk="1" hangingPunct="1">
              <a:defRPr/>
            </a:pPr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dirty="0" err="1">
                <a:solidFill>
                  <a:srgbClr val="000000"/>
                </a:solidFill>
                <a:latin typeface="Arial" charset="0"/>
                <a:cs typeface="Arial" charset="0"/>
              </a:rPr>
              <a:t>´cause</a:t>
            </a: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you are the Lord of all I am,</a:t>
            </a:r>
          </a:p>
          <a:p>
            <a:pPr eaLnBrk="1" hangingPunct="1">
              <a:defRPr/>
            </a:pPr>
            <a:endParaRPr lang="en-US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  <a:p>
            <a:pPr eaLnBrk="1" hangingPunct="1">
              <a:defRPr/>
            </a:pPr>
            <a:r>
              <a:rPr lang="en-US" sz="3200" dirty="0">
                <a:solidFill>
                  <a:srgbClr val="000000"/>
                </a:solidFill>
                <a:latin typeface="Arial" charset="0"/>
                <a:cs typeface="Arial" charset="0"/>
              </a:rPr>
              <a:t>   so won't you reign in me again.                    2x</a:t>
            </a:r>
            <a:endParaRPr lang="de-DE" sz="3200" dirty="0">
              <a:solidFill>
                <a:srgbClr val="000000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6379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188</Words>
  <Application>Microsoft Office PowerPoint</Application>
  <PresentationFormat>Breitbild</PresentationFormat>
  <Paragraphs>35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20</cp:revision>
  <dcterms:created xsi:type="dcterms:W3CDTF">2021-02-13T13:45:06Z</dcterms:created>
  <dcterms:modified xsi:type="dcterms:W3CDTF">2021-08-20T08:48:22Z</dcterms:modified>
</cp:coreProperties>
</file>