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7" r:id="rId2"/>
    <p:sldId id="258" r:id="rId3"/>
    <p:sldId id="259" r:id="rId4"/>
    <p:sldId id="264" r:id="rId5"/>
    <p:sldId id="265" r:id="rId6"/>
    <p:sldId id="266" r:id="rId7"/>
    <p:sldId id="271" r:id="rId8"/>
    <p:sldId id="268" r:id="rId9"/>
    <p:sldId id="270" r:id="rId10"/>
    <p:sldId id="263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9B86C6-3050-4E10-A9C8-562E50DA01FF}" type="datetimeFigureOut">
              <a:rPr lang="de-DE" smtClean="0"/>
              <a:t>10.04.2021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F31B8-0A72-466F-AE5E-FB99405FB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7126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FF31B8-0A72-466F-AE5E-FB99405FBFC4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1904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Mutig komm ich vor den Thron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591538" y="1413063"/>
            <a:ext cx="960899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Allein durch Gnade steh ich hier,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vor deinem Thron mein Gott bei Dir,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mich erlöst hat lädt mich ein,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ganz nah an seinem Herz zu sein.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Durchbohrte Hände halten mich.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Ich darf bei Dir sein ewiglich.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591538" y="1413063"/>
            <a:ext cx="960899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Will mich mein Herz erneut </a:t>
            </a:r>
            <a:r>
              <a:rPr lang="de-DE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verdamm´n</a:t>
            </a: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und Satan flößt mir Zweifel ein.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Hör ich die Stimme meines Herrn,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die Furcht muss </a:t>
            </a:r>
            <a:r>
              <a:rPr lang="de-DE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flieh´n</a:t>
            </a: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denn ich bin sein.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Oh, preist den Herrn, der für mich kämpft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und meine Seele ewig schützt.</a:t>
            </a:r>
          </a:p>
        </p:txBody>
      </p:sp>
    </p:spTree>
    <p:extLst>
      <p:ext uri="{BB962C8B-B14F-4D97-AF65-F5344CB8AC3E}">
        <p14:creationId xmlns:p14="http://schemas.microsoft.com/office/powerpoint/2010/main" val="40214539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591538" y="1413063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Mutig komm ich vor den Thron,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freigesprochen durch den Sohn.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Dein Blut macht mich rein,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Du nennst mich ganz Dein,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Deinen Armen darf ich sein.</a:t>
            </a:r>
          </a:p>
        </p:txBody>
      </p:sp>
    </p:spTree>
    <p:extLst>
      <p:ext uri="{BB962C8B-B14F-4D97-AF65-F5344CB8AC3E}">
        <p14:creationId xmlns:p14="http://schemas.microsoft.com/office/powerpoint/2010/main" val="37548308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1591538" y="1413063"/>
            <a:ext cx="960899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Seht doch wie herrlich Jesus ist,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der alle Schönheit übertrifft.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Liebe in Person ist hier,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gerecht und treu steht er zu mir.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unser Lob reicht niemals aus,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ihn so zu </a:t>
            </a:r>
            <a:r>
              <a:rPr lang="de-DE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ehr´n</a:t>
            </a: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wie´s ihm gebührt.</a:t>
            </a:r>
          </a:p>
        </p:txBody>
      </p:sp>
    </p:spTree>
    <p:extLst>
      <p:ext uri="{BB962C8B-B14F-4D97-AF65-F5344CB8AC3E}">
        <p14:creationId xmlns:p14="http://schemas.microsoft.com/office/powerpoint/2010/main" val="42674753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591538" y="1413063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Mutig komm ich vor den Thron,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freigesprochen durch den Sohn.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Dein Blut macht mich rein,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Du nennst mich ganz Dein,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Deinen Armen darf ich sein.</a:t>
            </a:r>
          </a:p>
        </p:txBody>
      </p:sp>
    </p:spTree>
    <p:extLst>
      <p:ext uri="{BB962C8B-B14F-4D97-AF65-F5344CB8AC3E}">
        <p14:creationId xmlns:p14="http://schemas.microsoft.com/office/powerpoint/2010/main" val="14257134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Bridge</a:t>
            </a:r>
          </a:p>
        </p:txBody>
      </p:sp>
      <p:sp>
        <p:nvSpPr>
          <p:cNvPr id="5" name="Rechteck 4"/>
          <p:cNvSpPr/>
          <p:nvPr/>
        </p:nvSpPr>
        <p:spPr>
          <a:xfrm>
            <a:off x="1591538" y="1413063"/>
            <a:ext cx="960899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 ist der Grund, warum wir feiern: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wir sind befreit, er trug das Urteil.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Preist den Herrn, preist den Herrn,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er hat für meine Schuld bezahlt.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 ist der Grund, warum wir feiern: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wir sind befreit, er trug das Urteil.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Preist den Herrn, preist den Herrn,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er hat für meine Schuld bezahlt.</a:t>
            </a:r>
          </a:p>
        </p:txBody>
      </p:sp>
    </p:spTree>
    <p:extLst>
      <p:ext uri="{BB962C8B-B14F-4D97-AF65-F5344CB8AC3E}">
        <p14:creationId xmlns:p14="http://schemas.microsoft.com/office/powerpoint/2010/main" val="2222974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591538" y="1413063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Mutig komm ich vor den Thron,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freigesprochen durch den Sohn.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Dein Blut macht mich rein,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Du nennst mich ganz Dein,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Deinen Armen darf ich sein.</a:t>
            </a:r>
          </a:p>
        </p:txBody>
      </p:sp>
    </p:spTree>
    <p:extLst>
      <p:ext uri="{BB962C8B-B14F-4D97-AF65-F5344CB8AC3E}">
        <p14:creationId xmlns:p14="http://schemas.microsoft.com/office/powerpoint/2010/main" val="37450884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356</Words>
  <Application>Microsoft Office PowerPoint</Application>
  <PresentationFormat>Breitbild</PresentationFormat>
  <Paragraphs>50</Paragraphs>
  <Slides>10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3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18</cp:revision>
  <dcterms:created xsi:type="dcterms:W3CDTF">2021-02-13T13:45:06Z</dcterms:created>
  <dcterms:modified xsi:type="dcterms:W3CDTF">2021-04-10T09:06:21Z</dcterms:modified>
</cp:coreProperties>
</file>