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Jesus in </a:t>
            </a:r>
            <a:r>
              <a:rPr lang="de-DE" altLang="de-DE" sz="3200" b="1" dirty="0" err="1">
                <a:latin typeface="Arial" panose="020B0604020202020204" pitchFamily="34" charset="0"/>
              </a:rPr>
              <a:t>my</a:t>
            </a:r>
            <a:r>
              <a:rPr lang="de-DE" altLang="de-DE" sz="3200" b="1" dirty="0">
                <a:latin typeface="Arial" panose="020B0604020202020204" pitchFamily="34" charset="0"/>
              </a:rPr>
              <a:t> House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in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House,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2028616"/>
            <a:ext cx="1067189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Thank you </a:t>
            </a:r>
            <a:r>
              <a:rPr lang="en-US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heavently</a:t>
            </a: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father for your love for me.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I'm forever grateful that you sacrificed your son.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You saved my soul and changed my destiny,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thank you God for Jesus in me.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in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House,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2028616"/>
            <a:ext cx="1067189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I'm so glad that Jesus lives in my house.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Good to know that he is here with me now.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 of my life Jesus in me, Jesus in my house,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 of my life and always will be.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6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in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House,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2028616"/>
            <a:ext cx="1067189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Thank you for the purpose you have place in me.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Thank you for forgiveness and the chance to start again.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 face the future knowing I will be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safe and sound with Jesus in me.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022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in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House,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2028616"/>
            <a:ext cx="1067189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I'm so glad that Jesus lives in my house.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Good to know that he is here with me now.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 of my life Jesus in me, Jesus in my house,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 of my life and always will be.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73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Microsoft Office PowerPoint</Application>
  <PresentationFormat>Breitbild</PresentationFormat>
  <Paragraphs>23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18</cp:revision>
  <dcterms:created xsi:type="dcterms:W3CDTF">2021-02-13T13:45:06Z</dcterms:created>
  <dcterms:modified xsi:type="dcterms:W3CDTF">2022-05-26T09:19:10Z</dcterms:modified>
</cp:coreProperties>
</file>