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9" r:id="rId9"/>
    <p:sldId id="270" r:id="rId10"/>
    <p:sldId id="268" r:id="rId11"/>
    <p:sldId id="271" r:id="rId12"/>
    <p:sldId id="263" r:id="rId1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Bridge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4513"/>
            <a:ext cx="10941050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Mit deiner Liebe kann ich niemals untergehen -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mit deiner Liebe.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Die Stürme dieser Welt müssen still stehen -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wenn ich dich sehe.                                              </a:t>
            </a:r>
            <a:r>
              <a:rPr lang="de-DE" altLang="de-DE" sz="3200" i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(2x)</a:t>
            </a:r>
          </a:p>
        </p:txBody>
      </p:sp>
    </p:spTree>
    <p:extLst>
      <p:ext uri="{BB962C8B-B14F-4D97-AF65-F5344CB8AC3E}">
        <p14:creationId xmlns:p14="http://schemas.microsoft.com/office/powerpoint/2010/main" val="3082337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4513"/>
            <a:ext cx="10941050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Und ich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seh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nur dich allein auf tiefen Wassern.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Es wird still, du sprichst, erweckst in mir den Glauben.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Auch wenn ich Stürme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seh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in Zweifel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untergeh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ergreifst du meine Hand. Furcht versinkt in deiner Liebe.</a:t>
            </a:r>
          </a:p>
        </p:txBody>
      </p:sp>
    </p:spTree>
    <p:extLst>
      <p:ext uri="{BB962C8B-B14F-4D97-AF65-F5344CB8AC3E}">
        <p14:creationId xmlns:p14="http://schemas.microsoft.com/office/powerpoint/2010/main" val="1967699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Ich </a:t>
            </a:r>
            <a:r>
              <a:rPr lang="de-DE" altLang="de-DE" sz="3200" b="1" dirty="0" err="1">
                <a:latin typeface="Arial" panose="020B0604020202020204" pitchFamily="34" charset="0"/>
              </a:rPr>
              <a:t>seh</a:t>
            </a:r>
            <a:r>
              <a:rPr lang="de-DE" altLang="de-DE" sz="3200" b="1" dirty="0">
                <a:latin typeface="Arial" panose="020B0604020202020204" pitchFamily="34" charset="0"/>
              </a:rPr>
              <a:t> nur dich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Strophen 1 bis 3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4513"/>
            <a:ext cx="960899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Wenn mich Wellen umringen, mein Vertrauen sinkt,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brauch ich nur deine Hand.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Du änderst meinen Blick vom Sturm auf dich,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sprichst Frieden in die Angst.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4513"/>
            <a:ext cx="960899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Wenn die Sicht verschwimmt, dann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erinner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mich,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du siehst bereits das Land.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Ich gehe nicht zurück, denn du stehst vor mir,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du forderst mich heraus.</a:t>
            </a:r>
          </a:p>
        </p:txBody>
      </p:sp>
    </p:spTree>
    <p:extLst>
      <p:ext uri="{BB962C8B-B14F-4D97-AF65-F5344CB8AC3E}">
        <p14:creationId xmlns:p14="http://schemas.microsoft.com/office/powerpoint/2010/main" val="4041424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4513"/>
            <a:ext cx="960899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Die Gegenwart von dir mein Gott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lässt meine Seele ruhen.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Dann gehe ich aufs Meer hinaus,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denn du bist da.</a:t>
            </a:r>
          </a:p>
        </p:txBody>
      </p:sp>
    </p:spTree>
    <p:extLst>
      <p:ext uri="{BB962C8B-B14F-4D97-AF65-F5344CB8AC3E}">
        <p14:creationId xmlns:p14="http://schemas.microsoft.com/office/powerpoint/2010/main" val="2670616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4513"/>
            <a:ext cx="10941050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Und ich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seh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nur dich allein auf tiefen Wassern.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Es wird still, du sprichst, erweckst in mir den Glauben.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Auch wenn ich Stürme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seh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in Zweifel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untergeh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ergreifst du meine Hand. Furcht versinkt in deiner Liebe.</a:t>
            </a:r>
          </a:p>
        </p:txBody>
      </p:sp>
    </p:spTree>
    <p:extLst>
      <p:ext uri="{BB962C8B-B14F-4D97-AF65-F5344CB8AC3E}">
        <p14:creationId xmlns:p14="http://schemas.microsoft.com/office/powerpoint/2010/main" val="1217115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4513"/>
            <a:ext cx="960899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Jeder Augenblick den du regierst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fühl ich Sicherheit.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Mit jedem Atemzug will ich furchtlos sein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bis in die Ewigkeit.</a:t>
            </a:r>
          </a:p>
        </p:txBody>
      </p:sp>
    </p:spTree>
    <p:extLst>
      <p:ext uri="{BB962C8B-B14F-4D97-AF65-F5344CB8AC3E}">
        <p14:creationId xmlns:p14="http://schemas.microsoft.com/office/powerpoint/2010/main" val="3531843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4513"/>
            <a:ext cx="960899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Die Gegenwart von dir mein Gott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lässt meine Seele ruhen.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Dann gehe ich aufs Meer hinaus,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denn du bist da.</a:t>
            </a:r>
          </a:p>
        </p:txBody>
      </p:sp>
    </p:spTree>
    <p:extLst>
      <p:ext uri="{BB962C8B-B14F-4D97-AF65-F5344CB8AC3E}">
        <p14:creationId xmlns:p14="http://schemas.microsoft.com/office/powerpoint/2010/main" val="1601520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4513"/>
            <a:ext cx="10941050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Und ich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seh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nur dich allein auf tiefen Wassern.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Es wird still, du sprichst, erweckst in mir den Glauben.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Auch wenn ich Stürme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seh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in Zweifel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untergeh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ergreifst du meine Hand. Furcht versinkt in deiner Liebe.</a:t>
            </a:r>
          </a:p>
        </p:txBody>
      </p:sp>
    </p:spTree>
    <p:extLst>
      <p:ext uri="{BB962C8B-B14F-4D97-AF65-F5344CB8AC3E}">
        <p14:creationId xmlns:p14="http://schemas.microsoft.com/office/powerpoint/2010/main" val="2744155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328</Words>
  <Application>Microsoft Office PowerPoint</Application>
  <PresentationFormat>Breitbild</PresentationFormat>
  <Paragraphs>48</Paragraphs>
  <Slides>12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5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10</cp:revision>
  <dcterms:created xsi:type="dcterms:W3CDTF">2021-02-13T13:45:06Z</dcterms:created>
  <dcterms:modified xsi:type="dcterms:W3CDTF">2022-10-21T10:13:08Z</dcterms:modified>
</cp:coreProperties>
</file>